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EEEAB6-E6C2-410A-99B0-5FB288E78D09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4CDF41-D40B-4C2A-AFA0-3666407630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87424"/>
            <a:ext cx="7772400" cy="252102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Прогулки по Перми</a:t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/>
          <a:lstStyle/>
          <a:p>
            <a:r>
              <a:rPr lang="ru-RU" dirty="0" smtClean="0"/>
              <a:t>Найди герб Перми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1987312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716016" y="692696"/>
            <a:ext cx="1987312" cy="224063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123728" y="4509120"/>
            <a:ext cx="1495400" cy="181696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195736" y="3212976"/>
            <a:ext cx="1652424" cy="160932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point1232_Coat_of_Arms_of_Per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212976"/>
            <a:ext cx="2021612" cy="2496691"/>
          </a:xfrm>
          <a:prstGeom prst="rect">
            <a:avLst/>
          </a:prstGeom>
        </p:spPr>
      </p:pic>
      <p:pic>
        <p:nvPicPr>
          <p:cNvPr id="11" name="Рисунок 10" descr="41d4a5784d2e07a74e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3284984"/>
            <a:ext cx="1656184" cy="2454587"/>
          </a:xfrm>
          <a:prstGeom prst="rect">
            <a:avLst/>
          </a:prstGeom>
        </p:spPr>
      </p:pic>
      <p:pic>
        <p:nvPicPr>
          <p:cNvPr id="12" name="Picture 8" descr="5f6ddeffde2636893f47ee7cb3adf6e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2435622" cy="2281469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179512" y="332656"/>
            <a:ext cx="304800" cy="304800"/>
          </a:xfrm>
          <a:prstGeom prst="rect">
            <a:avLst/>
          </a:prstGeom>
        </p:spPr>
      </p:pic>
      <p:pic>
        <p:nvPicPr>
          <p:cNvPr id="13314" name="Picture 2" descr="Малоярославец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3212977"/>
            <a:ext cx="2054486" cy="2504516"/>
          </a:xfrm>
          <a:prstGeom prst="rect">
            <a:avLst/>
          </a:prstGeom>
          <a:noFill/>
        </p:spPr>
      </p:pic>
      <p:pic>
        <p:nvPicPr>
          <p:cNvPr id="15" name="~PP2119.WAV">
            <a:hlinkClick r:id="" action="ppaction://media"/>
          </p:cNvPr>
          <p:cNvPicPr>
            <a:picLocks noRot="1" noChangeAspect="1"/>
          </p:cNvPicPr>
          <p:nvPr>
            <a:wavAudioFile r:embed="rId2" name="~PP2119.WAV"/>
          </p:nvPr>
        </p:nvPicPr>
        <p:blipFill>
          <a:blip r:embed="rId11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51648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Узнай Театр Юного Зрителя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33400" y="4293096"/>
            <a:ext cx="1230288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79919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67544" y="1610638"/>
            <a:ext cx="2880319" cy="2162393"/>
          </a:xfrm>
        </p:spPr>
      </p:pic>
      <p:pic>
        <p:nvPicPr>
          <p:cNvPr id="14" name="Рисунок 13" descr="32ec3fea144e32d0a94c57a049c712c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077072"/>
            <a:ext cx="2849893" cy="2137420"/>
          </a:xfrm>
          <a:prstGeom prst="rect">
            <a:avLst/>
          </a:prstGeom>
        </p:spPr>
      </p:pic>
      <p:pic>
        <p:nvPicPr>
          <p:cNvPr id="13" name="Рисунок 12" descr="r_5a11fd6ce67396494deab5f24c881a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916832"/>
            <a:ext cx="2592288" cy="1944216"/>
          </a:xfrm>
          <a:prstGeom prst="rect">
            <a:avLst/>
          </a:prstGeom>
        </p:spPr>
      </p:pic>
      <p:pic>
        <p:nvPicPr>
          <p:cNvPr id="16" name="Picture 8" descr="5f6ddeffde2636893f47ee7cb3adf6e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068960"/>
            <a:ext cx="1536495" cy="1439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Памятник основателю Перми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84984"/>
            <a:ext cx="1518320" cy="1696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pushkin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17776"/>
            <a:ext cx="3888432" cy="2592288"/>
          </a:xfrm>
          <a:prstGeom prst="rect">
            <a:avLst/>
          </a:prstGeom>
        </p:spPr>
      </p:pic>
      <p:pic>
        <p:nvPicPr>
          <p:cNvPr id="4" name="Рисунок 3" descr="2893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924944"/>
            <a:ext cx="3258343" cy="2815208"/>
          </a:xfrm>
          <a:prstGeom prst="rect">
            <a:avLst/>
          </a:prstGeom>
        </p:spPr>
      </p:pic>
      <p:pic>
        <p:nvPicPr>
          <p:cNvPr id="6" name="Picture 8" descr="5f6ddeffde2636893f47ee7cb3adf6e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221088"/>
            <a:ext cx="1152128" cy="1079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/>
          <a:lstStyle/>
          <a:p>
            <a:r>
              <a:rPr lang="ru-RU" dirty="0" smtClean="0"/>
              <a:t>Найди планетарий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81128"/>
            <a:ext cx="2673085" cy="2004814"/>
          </a:xfrm>
          <a:prstGeom prst="rect">
            <a:avLst/>
          </a:prstGeom>
        </p:spPr>
      </p:pic>
      <p:pic>
        <p:nvPicPr>
          <p:cNvPr id="8" name="Рисунок 7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365104"/>
            <a:ext cx="3026576" cy="191683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924944"/>
            <a:ext cx="2757470" cy="1932806"/>
          </a:xfrm>
          <a:prstGeom prst="rect">
            <a:avLst/>
          </a:prstGeom>
        </p:spPr>
      </p:pic>
      <p:pic>
        <p:nvPicPr>
          <p:cNvPr id="9" name="Picture 8" descr="5f6ddeffde2636893f47ee7cb3adf6e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629157"/>
            <a:ext cx="1512168" cy="141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27778E-6 -2.46357E-6 C -0.0264 0.12422 -0.05278 0.24821 -5.27778E-6 0.30974 C 0.05277 0.37104 0.25919 0.35716 0.31683 0.36757 C 0.37447 0.37798 0.36006 0.37521 0.34583 0.37243 " pathEditMode="relative" ptsTypes="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1049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здесь краеведческий музей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9915f01c11d409c9efaec0623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72816"/>
            <a:ext cx="3840427" cy="2160240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653136"/>
            <a:ext cx="2629272" cy="1896110"/>
          </a:xfrm>
          <a:prstGeom prst="rect">
            <a:avLst/>
          </a:prstGeom>
        </p:spPr>
      </p:pic>
      <p:pic>
        <p:nvPicPr>
          <p:cNvPr id="8" name="Рисунок 7" descr="799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19" y="1772816"/>
            <a:ext cx="3261017" cy="2448272"/>
          </a:xfrm>
          <a:prstGeom prst="rect">
            <a:avLst/>
          </a:prstGeom>
        </p:spPr>
      </p:pic>
      <p:pic>
        <p:nvPicPr>
          <p:cNvPr id="9" name="Picture 8" descr="5f6ddeffde2636893f47ee7cb3adf6e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5229200"/>
            <a:ext cx="1444336" cy="135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Молодец!!!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20</Words>
  <Application>Microsoft Office PowerPoint</Application>
  <PresentationFormat>Экран (4:3)</PresentationFormat>
  <Paragraphs>9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Прогулки по Перми </vt:lpstr>
      <vt:lpstr>Найди герб Перми</vt:lpstr>
      <vt:lpstr>Узнай Театр Юного Зрителя</vt:lpstr>
      <vt:lpstr>Памятник основателю Перми</vt:lpstr>
      <vt:lpstr>Найди планетарий</vt:lpstr>
      <vt:lpstr>Где здесь краеведческий музей</vt:lpstr>
      <vt:lpstr>Молодец!!!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по Перми</dc:title>
  <dc:creator>Надежда Ковтуненко</dc:creator>
  <cp:lastModifiedBy>Надежда Ковтуненко</cp:lastModifiedBy>
  <cp:revision>19</cp:revision>
  <dcterms:created xsi:type="dcterms:W3CDTF">2014-12-02T16:36:30Z</dcterms:created>
  <dcterms:modified xsi:type="dcterms:W3CDTF">2015-01-08T14:13:37Z</dcterms:modified>
</cp:coreProperties>
</file>