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7A2CB-FA58-4F27-85E6-E8951F5D9869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A6C6-6D9D-41BF-AD55-A28C080F62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0"/>
            <a:ext cx="8894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780495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             </a:t>
            </a:r>
            <a:r>
              <a:rPr lang="ru-RU" sz="2800" b="1" dirty="0" err="1" smtClean="0"/>
              <a:t>Кляксографию</a:t>
            </a:r>
            <a:r>
              <a:rPr lang="ru-RU" sz="2800" b="1" dirty="0" smtClean="0"/>
              <a:t> </a:t>
            </a:r>
            <a:r>
              <a:rPr lang="ru-RU" sz="2800" b="1" dirty="0"/>
              <a:t>разделяют на: </a:t>
            </a:r>
          </a:p>
          <a:p>
            <a:pPr algn="ctr"/>
            <a:r>
              <a:rPr lang="ru-RU" sz="2800" b="1" dirty="0"/>
              <a:t> 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 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rebuchet MS"/>
              </a:rPr>
              <a:t>  </a:t>
            </a:r>
            <a:r>
              <a:rPr lang="ru-RU" b="1" dirty="0" err="1" smtClean="0"/>
              <a:t>Кляксография</a:t>
            </a:r>
            <a:r>
              <a:rPr lang="ru-RU" b="1" dirty="0" smtClean="0"/>
              <a:t> </a:t>
            </a:r>
            <a:r>
              <a:rPr lang="ru-RU" b="1" dirty="0"/>
              <a:t>обычная</a:t>
            </a:r>
          </a:p>
          <a:p>
            <a:r>
              <a:rPr lang="ru-RU" dirty="0"/>
              <a:t> 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rebuchet MS"/>
              </a:rPr>
              <a:t>2.</a:t>
            </a:r>
            <a:r>
              <a:rPr lang="ru-RU" sz="5400" b="1" cap="all" dirty="0" smtClean="0">
                <a:ln/>
                <a:solidFill>
                  <a:srgbClr val="FE8637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rebuchet MS"/>
              </a:rPr>
              <a:t> </a:t>
            </a:r>
            <a:r>
              <a:rPr lang="ru-RU" b="1" dirty="0" err="1" smtClean="0"/>
              <a:t>Кляксография</a:t>
            </a:r>
            <a:r>
              <a:rPr lang="ru-RU" b="1" dirty="0" smtClean="0"/>
              <a:t> </a:t>
            </a:r>
            <a:r>
              <a:rPr lang="ru-RU" b="1" dirty="0"/>
              <a:t>с трубочкой</a:t>
            </a:r>
          </a:p>
          <a:p>
            <a:r>
              <a:rPr lang="ru-RU" dirty="0"/>
              <a:t> 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rebuchet MS"/>
              </a:rPr>
              <a:t>3.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rebuchet MS"/>
              </a:rPr>
              <a:t> </a:t>
            </a:r>
            <a:r>
              <a:rPr lang="ru-RU" b="1" dirty="0" err="1" smtClean="0"/>
              <a:t>Кляксография</a:t>
            </a:r>
            <a:r>
              <a:rPr lang="ru-RU" b="1" dirty="0" smtClean="0"/>
              <a:t> </a:t>
            </a:r>
            <a:r>
              <a:rPr lang="ru-RU" b="1" dirty="0"/>
              <a:t>с ниточкой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 </a:t>
            </a:r>
            <a:endParaRPr lang="ru-RU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РАБОТАТЬ В ЭТОЙ ТЕХНИКЕ МОЖНО НАЧИНАТЬ С 4-5 ЛЕТ. </a:t>
            </a:r>
            <a:endParaRPr lang="ru-RU" b="1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022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0"/>
            <a:ext cx="8894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78488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900" cmpd="sng">
                  <a:solidFill>
                    <a:srgbClr val="AD0101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30E00">
                    <a:lumMod val="60000"/>
                    <a:lumOff val="40000"/>
                  </a:srgbClr>
                </a:solidFill>
                <a:effectLst>
                  <a:innerShdw blurRad="101600" dist="76200" dir="5400000">
                    <a:srgbClr val="AD0101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5400" b="1" cap="all" dirty="0">
                <a:ln/>
                <a:solidFill>
                  <a:srgbClr val="FE8637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rebuchet MS"/>
              </a:rPr>
              <a:t> </a:t>
            </a:r>
            <a:r>
              <a:rPr lang="ru-RU" b="1" dirty="0" smtClean="0"/>
              <a:t>КЛЯКСОГРАФИЯ ОБЫЧНАЯ</a:t>
            </a:r>
          </a:p>
          <a:p>
            <a:endParaRPr lang="ru-RU" b="1" u="sng" dirty="0" smtClean="0"/>
          </a:p>
          <a:p>
            <a:r>
              <a:rPr lang="ru-RU" b="1" u="sng" dirty="0" smtClean="0"/>
              <a:t>Средства </a:t>
            </a:r>
            <a:r>
              <a:rPr lang="ru-RU" b="1" u="sng" dirty="0"/>
              <a:t>выразительности: </a:t>
            </a:r>
            <a:r>
              <a:rPr lang="ru-RU" b="1" u="sng" dirty="0" smtClean="0"/>
              <a:t> </a:t>
            </a:r>
            <a:r>
              <a:rPr lang="ru-RU" dirty="0" smtClean="0"/>
              <a:t>пятно.</a:t>
            </a:r>
          </a:p>
          <a:p>
            <a:endParaRPr lang="ru-RU" dirty="0" smtClean="0"/>
          </a:p>
          <a:p>
            <a:endParaRPr lang="ru-RU" b="1" u="sng" dirty="0" smtClean="0"/>
          </a:p>
          <a:p>
            <a:r>
              <a:rPr lang="ru-RU" b="1" u="sng" dirty="0" smtClean="0"/>
              <a:t>Материалы</a:t>
            </a:r>
            <a:r>
              <a:rPr lang="ru-RU" b="1" u="sng" dirty="0"/>
              <a:t>: </a:t>
            </a:r>
            <a:r>
              <a:rPr lang="ru-RU" b="1" u="sng" dirty="0" smtClean="0"/>
              <a:t> </a:t>
            </a:r>
            <a:r>
              <a:rPr lang="ru-RU" dirty="0" smtClean="0"/>
              <a:t>бумага</a:t>
            </a:r>
            <a:r>
              <a:rPr lang="ru-RU" dirty="0"/>
              <a:t>, тушь или гуашь жидко разведенная в мисочке, пластиковая ложечка, широкая кисть.</a:t>
            </a:r>
          </a:p>
          <a:p>
            <a:r>
              <a:rPr lang="ru-RU" dirty="0"/>
              <a:t> </a:t>
            </a:r>
          </a:p>
          <a:p>
            <a:endParaRPr lang="ru-RU" b="1" u="sng" dirty="0" smtClean="0"/>
          </a:p>
          <a:p>
            <a:r>
              <a:rPr lang="ru-RU" b="1" u="sng" dirty="0" smtClean="0"/>
              <a:t>Способ </a:t>
            </a:r>
            <a:r>
              <a:rPr lang="ru-RU" b="1" u="sng" dirty="0"/>
              <a:t>получения изображения: </a:t>
            </a:r>
            <a:r>
              <a:rPr lang="ru-RU" b="1" u="sng" dirty="0" smtClean="0"/>
              <a:t> </a:t>
            </a:r>
            <a:r>
              <a:rPr lang="ru-RU" dirty="0" smtClean="0"/>
              <a:t>берем </a:t>
            </a:r>
            <a:r>
              <a:rPr lang="ru-RU" dirty="0"/>
              <a:t>плотный альбомный лист бумаги, сгибаем его пополам, затем разворачиваем. Разводим немного краски - тушь, гуашь - до жидкого </a:t>
            </a:r>
            <a:r>
              <a:rPr lang="ru-RU" dirty="0" smtClean="0"/>
              <a:t>состояния. Набираем краску </a:t>
            </a:r>
            <a:r>
              <a:rPr lang="ru-RU" dirty="0"/>
              <a:t>на кисточку и </a:t>
            </a:r>
            <a:r>
              <a:rPr lang="ru-RU" dirty="0" smtClean="0"/>
              <a:t>капаем </a:t>
            </a:r>
            <a:r>
              <a:rPr lang="ru-RU" dirty="0"/>
              <a:t>на половинку </a:t>
            </a:r>
            <a:r>
              <a:rPr lang="ru-RU" dirty="0" smtClean="0"/>
              <a:t>листа. </a:t>
            </a:r>
            <a:r>
              <a:rPr lang="ru-RU" dirty="0"/>
              <a:t>С</a:t>
            </a:r>
            <a:r>
              <a:rPr lang="ru-RU" dirty="0" smtClean="0"/>
              <a:t>кладываем </a:t>
            </a:r>
            <a:r>
              <a:rPr lang="ru-RU" dirty="0"/>
              <a:t>бумагу пополам, аккуратно придавливаем листки бумаги друг к другу, разглаживаем </a:t>
            </a:r>
            <a:r>
              <a:rPr lang="ru-RU" dirty="0" smtClean="0"/>
              <a:t>их и </a:t>
            </a:r>
            <a:r>
              <a:rPr lang="ru-RU" dirty="0"/>
              <a:t>разворачиваем </a:t>
            </a:r>
            <a:r>
              <a:rPr lang="ru-RU" dirty="0" smtClean="0"/>
              <a:t>, а затем рассматриваем. </a:t>
            </a: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что похожа эта </a:t>
            </a:r>
            <a:r>
              <a:rPr lang="ru-RU" dirty="0" smtClean="0"/>
              <a:t>клякса</a:t>
            </a:r>
            <a:r>
              <a:rPr lang="ru-RU" dirty="0"/>
              <a:t>?</a:t>
            </a:r>
            <a:r>
              <a:rPr lang="ru-RU" dirty="0" smtClean="0"/>
              <a:t> Дорисовываем  </a:t>
            </a:r>
            <a:r>
              <a:rPr lang="ru-RU" dirty="0"/>
              <a:t>отдельные детали, чтобы образ стал более узнаваем. </a:t>
            </a:r>
          </a:p>
          <a:p>
            <a:r>
              <a:rPr lang="ru-RU" dirty="0"/>
              <a:t>М</a:t>
            </a:r>
            <a:r>
              <a:rPr lang="ru-RU" dirty="0" smtClean="0"/>
              <a:t>ожно сделать сразу несколько клякс разных цветов. Если ребенку понравилась такая игра, то постепенно усложняем задания.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768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689466" cy="302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92488" cy="307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4766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«Краб»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305" y="4869160"/>
            <a:ext cx="294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«Слоники спят»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516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</Words>
  <Application>Microsoft Office PowerPoint</Application>
  <PresentationFormat>Экран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2013-07-03T23:09:28Z</dcterms:created>
  <dcterms:modified xsi:type="dcterms:W3CDTF">2013-07-03T23:13:05Z</dcterms:modified>
</cp:coreProperties>
</file>