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71" r:id="rId3"/>
    <p:sldId id="260" r:id="rId4"/>
    <p:sldId id="272" r:id="rId5"/>
    <p:sldId id="265" r:id="rId6"/>
    <p:sldId id="264" r:id="rId7"/>
    <p:sldId id="268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E66C71-5E5C-46F0-8C18-4202A289F1EB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EC01C-0A2D-4477-9219-7AAC7ABA6B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786058"/>
          </a:xfrm>
        </p:spPr>
        <p:txBody>
          <a:bodyPr>
            <a:normAutofit/>
          </a:bodyPr>
          <a:lstStyle/>
          <a:p>
            <a:r>
              <a:rPr lang="ru-RU" sz="36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 совместной продуктивной деятельности воспитателя с детьми (рисование шерстью)</a:t>
            </a:r>
            <a:endParaRPr lang="ru-RU" sz="3600" b="1" spc="-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«Пусть всегда будет солнце»</a:t>
            </a:r>
          </a:p>
          <a:p>
            <a:pPr algn="l"/>
            <a:r>
              <a:rPr lang="ru-RU" dirty="0" smtClean="0"/>
              <a:t>                             </a:t>
            </a:r>
            <a:r>
              <a:rPr lang="ru-RU" sz="2600" dirty="0" smtClean="0"/>
              <a:t>Воспитатель: Керимова Е.И.</a:t>
            </a:r>
            <a:endParaRPr lang="ru-RU" sz="2600" dirty="0"/>
          </a:p>
        </p:txBody>
      </p:sp>
    </p:spTree>
  </p:cSld>
  <p:clrMapOvr>
    <a:masterClrMapping/>
  </p:clrMapOvr>
  <p:transition spd="slow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7810523" cy="5857892"/>
          </a:xfrm>
          <a:prstGeom prst="rect">
            <a:avLst/>
          </a:prstGeo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g01.chitalnya.ru/upload2/627/24582199985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192688" cy="36605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Она раскрывает почки в зелёные листочки,</a:t>
            </a:r>
            <a:br>
              <a:rPr lang="ru-RU" sz="3600" dirty="0"/>
            </a:br>
            <a:r>
              <a:rPr lang="ru-RU" sz="3600" dirty="0"/>
              <a:t>Деревья одевает, посевы поливает,</a:t>
            </a:r>
            <a:br>
              <a:rPr lang="ru-RU" sz="3600" dirty="0"/>
            </a:br>
            <a:r>
              <a:rPr lang="ru-RU" sz="3600" dirty="0"/>
              <a:t>Движения полна, а зовут её </a:t>
            </a:r>
            <a:r>
              <a:rPr lang="ru-RU" sz="3600" dirty="0" smtClean="0"/>
              <a:t>…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мир обогревает 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усталости не знает, 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Улыбается в оконце, 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зовут его все ...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65frspb.caduk.ru/images/solny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8"/>
          <p:cNvGrpSpPr/>
          <p:nvPr/>
        </p:nvGrpSpPr>
        <p:grpSpPr>
          <a:xfrm>
            <a:off x="-252536" y="-243408"/>
            <a:ext cx="4644008" cy="4293096"/>
            <a:chOff x="0" y="0"/>
            <a:chExt cx="4644008" cy="4293096"/>
          </a:xfrm>
        </p:grpSpPr>
        <p:pic>
          <p:nvPicPr>
            <p:cNvPr id="4" name="Рисунок 3" descr="C:\Documents and Settings\Admin\Local Settings\Temporary Internet Files\Content.IE5\A04Y9H0M\MC900440405[1]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4008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Месяц 5"/>
            <p:cNvSpPr/>
            <p:nvPr/>
          </p:nvSpPr>
          <p:spPr>
            <a:xfrm rot="16200000">
              <a:off x="2339752" y="1988840"/>
              <a:ext cx="432048" cy="1296144"/>
            </a:xfrm>
            <a:prstGeom prst="mo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1691680" y="1628800"/>
              <a:ext cx="432048" cy="216024"/>
              <a:chOff x="1907704" y="1556792"/>
              <a:chExt cx="432048" cy="21602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9"/>
            <p:cNvGrpSpPr/>
            <p:nvPr/>
          </p:nvGrpSpPr>
          <p:grpSpPr>
            <a:xfrm>
              <a:off x="2627784" y="1628800"/>
              <a:ext cx="432048" cy="216024"/>
              <a:chOff x="1907704" y="1556792"/>
              <a:chExt cx="432048" cy="21602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олилиния 12"/>
            <p:cNvSpPr/>
            <p:nvPr/>
          </p:nvSpPr>
          <p:spPr>
            <a:xfrm>
              <a:off x="2339752" y="1844824"/>
              <a:ext cx="154305" cy="285750"/>
            </a:xfrm>
            <a:custGeom>
              <a:avLst/>
              <a:gdLst>
                <a:gd name="connsiteX0" fmla="*/ 51435 w 154305"/>
                <a:gd name="connsiteY0" fmla="*/ 0 h 285750"/>
                <a:gd name="connsiteX1" fmla="*/ 17145 w 154305"/>
                <a:gd name="connsiteY1" fmla="*/ 228600 h 285750"/>
                <a:gd name="connsiteX2" fmla="*/ 154305 w 154305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" h="285750">
                  <a:moveTo>
                    <a:pt x="51435" y="0"/>
                  </a:moveTo>
                  <a:cubicBezTo>
                    <a:pt x="25717" y="90487"/>
                    <a:pt x="0" y="180975"/>
                    <a:pt x="17145" y="228600"/>
                  </a:cubicBezTo>
                  <a:cubicBezTo>
                    <a:pt x="34290" y="276225"/>
                    <a:pt x="94297" y="280987"/>
                    <a:pt x="154305" y="2857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26"/>
          <p:cNvGrpSpPr/>
          <p:nvPr/>
        </p:nvGrpSpPr>
        <p:grpSpPr>
          <a:xfrm>
            <a:off x="-252536" y="-243408"/>
            <a:ext cx="4644008" cy="4293096"/>
            <a:chOff x="0" y="332656"/>
            <a:chExt cx="4644008" cy="4293096"/>
          </a:xfrm>
        </p:grpSpPr>
        <p:pic>
          <p:nvPicPr>
            <p:cNvPr id="28" name="Рисунок 27" descr="C:\Documents and Settings\Admin\Local Settings\Temporary Internet Files\Content.IE5\A04Y9H0M\MC900440405[1]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2656"/>
              <a:ext cx="4644008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Группа 8"/>
            <p:cNvGrpSpPr/>
            <p:nvPr/>
          </p:nvGrpSpPr>
          <p:grpSpPr>
            <a:xfrm>
              <a:off x="1691680" y="1961456"/>
              <a:ext cx="432048" cy="216024"/>
              <a:chOff x="1907704" y="1556792"/>
              <a:chExt cx="432048" cy="216024"/>
            </a:xfrm>
          </p:grpSpPr>
          <p:sp>
            <p:nvSpPr>
              <p:cNvPr id="35" name="Овал 6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627784" y="1961456"/>
              <a:ext cx="432048" cy="216024"/>
              <a:chOff x="1907704" y="1556792"/>
              <a:chExt cx="432048" cy="21602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олилиния 30"/>
            <p:cNvSpPr/>
            <p:nvPr/>
          </p:nvSpPr>
          <p:spPr>
            <a:xfrm>
              <a:off x="2339752" y="2177480"/>
              <a:ext cx="154305" cy="285750"/>
            </a:xfrm>
            <a:custGeom>
              <a:avLst/>
              <a:gdLst>
                <a:gd name="connsiteX0" fmla="*/ 51435 w 154305"/>
                <a:gd name="connsiteY0" fmla="*/ 0 h 285750"/>
                <a:gd name="connsiteX1" fmla="*/ 17145 w 154305"/>
                <a:gd name="connsiteY1" fmla="*/ 228600 h 285750"/>
                <a:gd name="connsiteX2" fmla="*/ 154305 w 154305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" h="285750">
                  <a:moveTo>
                    <a:pt x="51435" y="0"/>
                  </a:moveTo>
                  <a:cubicBezTo>
                    <a:pt x="25717" y="90487"/>
                    <a:pt x="0" y="180975"/>
                    <a:pt x="17145" y="228600"/>
                  </a:cubicBezTo>
                  <a:cubicBezTo>
                    <a:pt x="34290" y="276225"/>
                    <a:pt x="94297" y="280987"/>
                    <a:pt x="154305" y="2857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339752" y="2780928"/>
              <a:ext cx="360040" cy="43204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666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67"/>
          <p:cNvGrpSpPr/>
          <p:nvPr/>
        </p:nvGrpSpPr>
        <p:grpSpPr>
          <a:xfrm>
            <a:off x="-252536" y="-243408"/>
            <a:ext cx="4644008" cy="4293096"/>
            <a:chOff x="0" y="0"/>
            <a:chExt cx="4644008" cy="4293096"/>
          </a:xfrm>
        </p:grpSpPr>
        <p:grpSp>
          <p:nvGrpSpPr>
            <p:cNvPr id="16" name="Группа 5"/>
            <p:cNvGrpSpPr/>
            <p:nvPr/>
          </p:nvGrpSpPr>
          <p:grpSpPr>
            <a:xfrm>
              <a:off x="0" y="0"/>
              <a:ext cx="4644008" cy="4293096"/>
              <a:chOff x="0" y="332656"/>
              <a:chExt cx="4644008" cy="4293096"/>
            </a:xfrm>
          </p:grpSpPr>
          <p:pic>
            <p:nvPicPr>
              <p:cNvPr id="71" name="Рисунок 70" descr="C:\Documents and Settings\Admin\Local Settings\Temporary Internet Files\Content.IE5\A04Y9H0M\MC900440405[1]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32656"/>
                <a:ext cx="4644008" cy="4293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Группа 8"/>
              <p:cNvGrpSpPr/>
              <p:nvPr/>
            </p:nvGrpSpPr>
            <p:grpSpPr>
              <a:xfrm>
                <a:off x="1691680" y="1961456"/>
                <a:ext cx="432048" cy="216024"/>
                <a:chOff x="1907704" y="1556792"/>
                <a:chExt cx="432048" cy="216024"/>
              </a:xfrm>
            </p:grpSpPr>
            <p:sp>
              <p:nvSpPr>
                <p:cNvPr id="77" name="Овал 6"/>
                <p:cNvSpPr/>
                <p:nvPr/>
              </p:nvSpPr>
              <p:spPr>
                <a:xfrm>
                  <a:off x="1907704" y="1556792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Овал 77"/>
                <p:cNvSpPr/>
                <p:nvPr/>
              </p:nvSpPr>
              <p:spPr>
                <a:xfrm>
                  <a:off x="2051720" y="1556792"/>
                  <a:ext cx="144016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9"/>
              <p:cNvGrpSpPr/>
              <p:nvPr/>
            </p:nvGrpSpPr>
            <p:grpSpPr>
              <a:xfrm>
                <a:off x="2627784" y="1961456"/>
                <a:ext cx="432048" cy="216024"/>
                <a:chOff x="1907704" y="1556792"/>
                <a:chExt cx="432048" cy="216024"/>
              </a:xfrm>
            </p:grpSpPr>
            <p:sp>
              <p:nvSpPr>
                <p:cNvPr id="75" name="Овал 74"/>
                <p:cNvSpPr/>
                <p:nvPr/>
              </p:nvSpPr>
              <p:spPr>
                <a:xfrm>
                  <a:off x="1907704" y="1556792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2051720" y="1556792"/>
                  <a:ext cx="144016" cy="2160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4" name="Полилиния 73"/>
              <p:cNvSpPr/>
              <p:nvPr/>
            </p:nvSpPr>
            <p:spPr>
              <a:xfrm>
                <a:off x="2339752" y="2177480"/>
                <a:ext cx="154305" cy="285750"/>
              </a:xfrm>
              <a:custGeom>
                <a:avLst/>
                <a:gdLst>
                  <a:gd name="connsiteX0" fmla="*/ 51435 w 154305"/>
                  <a:gd name="connsiteY0" fmla="*/ 0 h 285750"/>
                  <a:gd name="connsiteX1" fmla="*/ 17145 w 154305"/>
                  <a:gd name="connsiteY1" fmla="*/ 228600 h 285750"/>
                  <a:gd name="connsiteX2" fmla="*/ 154305 w 154305"/>
                  <a:gd name="connsiteY2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05" h="285750">
                    <a:moveTo>
                      <a:pt x="51435" y="0"/>
                    </a:moveTo>
                    <a:cubicBezTo>
                      <a:pt x="25717" y="90487"/>
                      <a:pt x="0" y="180975"/>
                      <a:pt x="17145" y="228600"/>
                    </a:cubicBezTo>
                    <a:cubicBezTo>
                      <a:pt x="34290" y="276225"/>
                      <a:pt x="94297" y="280987"/>
                      <a:pt x="154305" y="28575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0" name="Месяц 69"/>
            <p:cNvSpPr/>
            <p:nvPr/>
          </p:nvSpPr>
          <p:spPr>
            <a:xfrm rot="5400000">
              <a:off x="2159732" y="2168860"/>
              <a:ext cx="360040" cy="864096"/>
            </a:xfrm>
            <a:prstGeom prst="mo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14"/>
          <p:cNvGrpSpPr/>
          <p:nvPr/>
        </p:nvGrpSpPr>
        <p:grpSpPr>
          <a:xfrm>
            <a:off x="-684584" y="-2115616"/>
            <a:ext cx="9828584" cy="8280920"/>
            <a:chOff x="3203848" y="692696"/>
            <a:chExt cx="8388424" cy="6525344"/>
          </a:xfrm>
        </p:grpSpPr>
        <p:grpSp>
          <p:nvGrpSpPr>
            <p:cNvPr id="29" name="Группа 31"/>
            <p:cNvGrpSpPr/>
            <p:nvPr/>
          </p:nvGrpSpPr>
          <p:grpSpPr>
            <a:xfrm>
              <a:off x="3203848" y="692696"/>
              <a:ext cx="8388424" cy="6525344"/>
              <a:chOff x="3203848" y="692696"/>
              <a:chExt cx="8388424" cy="6525344"/>
            </a:xfrm>
          </p:grpSpPr>
          <p:pic>
            <p:nvPicPr>
              <p:cNvPr id="18" name="Рисунок 17" descr="C:\Documents and Settings\Admin\Local Settings\Temporary Internet Files\Content.IE5\Y2M4JSVU\MC900441809[1].pn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3848" y="692696"/>
                <a:ext cx="8388424" cy="6525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Группа 23"/>
              <p:cNvGrpSpPr/>
              <p:nvPr/>
            </p:nvGrpSpPr>
            <p:grpSpPr>
              <a:xfrm>
                <a:off x="4860032" y="3501008"/>
                <a:ext cx="864096" cy="360040"/>
                <a:chOff x="1844080" y="2113856"/>
                <a:chExt cx="432048" cy="216024"/>
              </a:xfrm>
            </p:grpSpPr>
            <p:sp>
              <p:nvSpPr>
                <p:cNvPr id="25" name="Овал 6"/>
                <p:cNvSpPr/>
                <p:nvPr/>
              </p:nvSpPr>
              <p:spPr>
                <a:xfrm>
                  <a:off x="1844080" y="2113856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988096" y="2113856"/>
                  <a:ext cx="144016" cy="21602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24"/>
              <p:cNvGrpSpPr/>
              <p:nvPr/>
            </p:nvGrpSpPr>
            <p:grpSpPr>
              <a:xfrm>
                <a:off x="6156176" y="3501008"/>
                <a:ext cx="864096" cy="360040"/>
                <a:chOff x="1844080" y="2113856"/>
                <a:chExt cx="432048" cy="216024"/>
              </a:xfrm>
            </p:grpSpPr>
            <p:sp>
              <p:nvSpPr>
                <p:cNvPr id="23" name="Овал 6"/>
                <p:cNvSpPr/>
                <p:nvPr/>
              </p:nvSpPr>
              <p:spPr>
                <a:xfrm>
                  <a:off x="1844080" y="2113856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1988096" y="2113856"/>
                  <a:ext cx="144016" cy="21602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076056" y="3212976"/>
                <a:ext cx="720080" cy="288032"/>
              </a:xfrm>
              <a:prstGeom prst="line">
                <a:avLst/>
              </a:prstGeom>
              <a:ln w="889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6084168" y="3212976"/>
                <a:ext cx="648072" cy="216024"/>
              </a:xfrm>
              <a:prstGeom prst="line">
                <a:avLst/>
              </a:prstGeom>
              <a:ln w="88900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Арка 16"/>
            <p:cNvSpPr/>
            <p:nvPr/>
          </p:nvSpPr>
          <p:spPr>
            <a:xfrm>
              <a:off x="5436096" y="4653136"/>
              <a:ext cx="1656184" cy="432048"/>
            </a:xfrm>
            <a:prstGeom prst="blockArc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4"/>
          <p:cNvGrpSpPr/>
          <p:nvPr/>
        </p:nvGrpSpPr>
        <p:grpSpPr>
          <a:xfrm>
            <a:off x="0" y="-1827584"/>
            <a:ext cx="9828584" cy="8280920"/>
            <a:chOff x="3203848" y="692696"/>
            <a:chExt cx="8388424" cy="6525344"/>
          </a:xfrm>
        </p:grpSpPr>
        <p:grpSp>
          <p:nvGrpSpPr>
            <p:cNvPr id="5" name="Группа 31"/>
            <p:cNvGrpSpPr/>
            <p:nvPr/>
          </p:nvGrpSpPr>
          <p:grpSpPr>
            <a:xfrm>
              <a:off x="3203848" y="692696"/>
              <a:ext cx="8388424" cy="6525344"/>
              <a:chOff x="3203848" y="692696"/>
              <a:chExt cx="8388424" cy="6525344"/>
            </a:xfrm>
          </p:grpSpPr>
          <p:pic>
            <p:nvPicPr>
              <p:cNvPr id="7" name="Рисунок 6" descr="C:\Documents and Settings\Admin\Local Settings\Temporary Internet Files\Content.IE5\Y2M4JSVU\MC900441809[1]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03848" y="692696"/>
                <a:ext cx="8388424" cy="6525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Группа 23"/>
              <p:cNvGrpSpPr/>
              <p:nvPr/>
            </p:nvGrpSpPr>
            <p:grpSpPr>
              <a:xfrm>
                <a:off x="4860032" y="3501008"/>
                <a:ext cx="864096" cy="360040"/>
                <a:chOff x="1844080" y="2113856"/>
                <a:chExt cx="432048" cy="216024"/>
              </a:xfrm>
            </p:grpSpPr>
            <p:sp>
              <p:nvSpPr>
                <p:cNvPr id="14" name="Овал 6"/>
                <p:cNvSpPr/>
                <p:nvPr/>
              </p:nvSpPr>
              <p:spPr>
                <a:xfrm>
                  <a:off x="1844080" y="2113856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1988096" y="2113856"/>
                  <a:ext cx="144016" cy="21602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" name="Группа 24"/>
              <p:cNvGrpSpPr/>
              <p:nvPr/>
            </p:nvGrpSpPr>
            <p:grpSpPr>
              <a:xfrm>
                <a:off x="6156176" y="3501008"/>
                <a:ext cx="864096" cy="360040"/>
                <a:chOff x="1844080" y="2113856"/>
                <a:chExt cx="432048" cy="216024"/>
              </a:xfrm>
            </p:grpSpPr>
            <p:sp>
              <p:nvSpPr>
                <p:cNvPr id="12" name="Овал 6"/>
                <p:cNvSpPr/>
                <p:nvPr/>
              </p:nvSpPr>
              <p:spPr>
                <a:xfrm>
                  <a:off x="1844080" y="2113856"/>
                  <a:ext cx="432048" cy="21602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1988096" y="2113856"/>
                  <a:ext cx="144016" cy="21602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076056" y="3212976"/>
                <a:ext cx="720080" cy="288032"/>
              </a:xfrm>
              <a:prstGeom prst="line">
                <a:avLst/>
              </a:prstGeom>
              <a:ln w="889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6084168" y="3212976"/>
                <a:ext cx="648072" cy="216024"/>
              </a:xfrm>
              <a:prstGeom prst="line">
                <a:avLst/>
              </a:prstGeom>
              <a:ln w="88900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Арка 5"/>
            <p:cNvSpPr/>
            <p:nvPr/>
          </p:nvSpPr>
          <p:spPr>
            <a:xfrm>
              <a:off x="5436096" y="4653136"/>
              <a:ext cx="1656184" cy="432048"/>
            </a:xfrm>
            <a:prstGeom prst="blockArc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88"/>
          <p:cNvGrpSpPr/>
          <p:nvPr/>
        </p:nvGrpSpPr>
        <p:grpSpPr>
          <a:xfrm>
            <a:off x="683568" y="0"/>
            <a:ext cx="7488832" cy="6597352"/>
            <a:chOff x="0" y="0"/>
            <a:chExt cx="4644008" cy="4293096"/>
          </a:xfrm>
        </p:grpSpPr>
        <p:pic>
          <p:nvPicPr>
            <p:cNvPr id="17" name="Рисунок 16" descr="C:\Documents and Settings\Admin\Local Settings\Temporary Internet Files\Content.IE5\A04Y9H0M\MC900440405[1]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644008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Месяц 17"/>
            <p:cNvSpPr/>
            <p:nvPr/>
          </p:nvSpPr>
          <p:spPr>
            <a:xfrm rot="16200000">
              <a:off x="2339752" y="1988840"/>
              <a:ext cx="432048" cy="1296144"/>
            </a:xfrm>
            <a:prstGeom prst="mo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8"/>
            <p:cNvGrpSpPr/>
            <p:nvPr/>
          </p:nvGrpSpPr>
          <p:grpSpPr>
            <a:xfrm>
              <a:off x="1691680" y="1628800"/>
              <a:ext cx="432048" cy="216024"/>
              <a:chOff x="1907704" y="1556792"/>
              <a:chExt cx="432048" cy="216024"/>
            </a:xfrm>
          </p:grpSpPr>
          <p:sp>
            <p:nvSpPr>
              <p:cNvPr id="24" name="Овал 6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9"/>
            <p:cNvGrpSpPr/>
            <p:nvPr/>
          </p:nvGrpSpPr>
          <p:grpSpPr>
            <a:xfrm>
              <a:off x="2627784" y="1628800"/>
              <a:ext cx="432048" cy="216024"/>
              <a:chOff x="1907704" y="1556792"/>
              <a:chExt cx="432048" cy="216024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907704" y="1556792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051720" y="1556792"/>
                <a:ext cx="144016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олилиния 20"/>
            <p:cNvSpPr/>
            <p:nvPr/>
          </p:nvSpPr>
          <p:spPr>
            <a:xfrm>
              <a:off x="2339752" y="1844824"/>
              <a:ext cx="154305" cy="285750"/>
            </a:xfrm>
            <a:custGeom>
              <a:avLst/>
              <a:gdLst>
                <a:gd name="connsiteX0" fmla="*/ 51435 w 154305"/>
                <a:gd name="connsiteY0" fmla="*/ 0 h 285750"/>
                <a:gd name="connsiteX1" fmla="*/ 17145 w 154305"/>
                <a:gd name="connsiteY1" fmla="*/ 228600 h 285750"/>
                <a:gd name="connsiteX2" fmla="*/ 154305 w 154305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" h="285750">
                  <a:moveTo>
                    <a:pt x="51435" y="0"/>
                  </a:moveTo>
                  <a:cubicBezTo>
                    <a:pt x="25717" y="90487"/>
                    <a:pt x="0" y="180975"/>
                    <a:pt x="17145" y="228600"/>
                  </a:cubicBezTo>
                  <a:cubicBezTo>
                    <a:pt x="34290" y="276225"/>
                    <a:pt x="94297" y="280987"/>
                    <a:pt x="154305" y="28575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2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692" y="1142984"/>
            <a:ext cx="6485488" cy="4864116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71480"/>
            <a:ext cx="4500562" cy="3500462"/>
          </a:xfrm>
          <a:prstGeom prst="rect">
            <a:avLst/>
          </a:prstGeom>
        </p:spPr>
      </p:pic>
      <p:pic>
        <p:nvPicPr>
          <p:cNvPr id="3" name="Рисунок 2" descr="IMG_2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4333841" cy="3250381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96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857224" y="3429000"/>
            <a:ext cx="3786214" cy="263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96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857752" y="214290"/>
            <a:ext cx="4000496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IMG_296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5072066" y="3643314"/>
            <a:ext cx="38576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IMG_2969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928662" y="428604"/>
            <a:ext cx="316187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34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 совместной продуктивной деятельности воспитателя с детьми (рисование шерстью)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А-Нюши</dc:creator>
  <cp:lastModifiedBy>user</cp:lastModifiedBy>
  <cp:revision>20</cp:revision>
  <dcterms:created xsi:type="dcterms:W3CDTF">2013-04-11T19:22:03Z</dcterms:created>
  <dcterms:modified xsi:type="dcterms:W3CDTF">2013-08-15T18:07:26Z</dcterms:modified>
</cp:coreProperties>
</file>