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ECAC07-C488-41B1-9714-13775A7E53B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E29CF3-EA9F-4779-808A-AB1AA88877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рисунков детей старшего возраста МБДОУ №2</a:t>
            </a:r>
            <a:br>
              <a:rPr lang="ru-RU" dirty="0" smtClean="0"/>
            </a:br>
            <a:r>
              <a:rPr lang="ru-RU" dirty="0" err="1" smtClean="0"/>
              <a:t>г.Киржач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«МЫ  ЖИВЁМ В РОССИИ!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249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Красные тюльпаны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Добрый день, тюльпан</a:t>
            </a:r>
          </a:p>
          <a:p>
            <a:r>
              <a:rPr lang="ru-RU" dirty="0" smtClean="0"/>
              <a:t>Красная рубашка.</a:t>
            </a:r>
          </a:p>
          <a:p>
            <a:r>
              <a:rPr lang="ru-RU" dirty="0" smtClean="0"/>
              <a:t>Жёлтая серёдочка,</a:t>
            </a:r>
          </a:p>
          <a:p>
            <a:r>
              <a:rPr lang="ru-RU" dirty="0" smtClean="0"/>
              <a:t>Листья, словно лодочка.</a:t>
            </a:r>
            <a:endParaRPr lang="ru-RU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33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Мама, папа, я- дружная семья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Я  очень люблю маму и папу.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986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лесу летом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Вместе с мамой в лес пойдём,</a:t>
            </a:r>
          </a:p>
          <a:p>
            <a:r>
              <a:rPr lang="ru-RU" dirty="0" smtClean="0"/>
              <a:t>Много ягод наберём.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13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59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рисунков детей старшего возраста МБДОУ №2 г.Киржач</vt:lpstr>
      <vt:lpstr>Красные тюльпаны</vt:lpstr>
      <vt:lpstr>Мама, папа, я- дружная семья</vt:lpstr>
      <vt:lpstr>В лесу летом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рисунков детей старшего возраста МБДОУ №2 г.Киржач</dc:title>
  <dc:creator>home</dc:creator>
  <cp:lastModifiedBy>home</cp:lastModifiedBy>
  <cp:revision>4</cp:revision>
  <dcterms:created xsi:type="dcterms:W3CDTF">2013-08-07T13:06:09Z</dcterms:created>
  <dcterms:modified xsi:type="dcterms:W3CDTF">2013-08-07T13:39:59Z</dcterms:modified>
</cp:coreProperties>
</file>