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8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F:\&#1054;&#1050;&#1057;&#1040;&#1053;&#1040;%20&#1052;&#1059;&#1051;&#1068;&#1058;&#1048;\&#1092;&#1072;&#1081;&#1083;&#1099;%20&#1076;&#1083;&#1103;%20&#1087;&#1088;&#1077;&#1079;&#1080;&#1085;&#1090;&#1072;&#1094;&#1080;&#1080;\1-%20&#1078;&#1091;&#1088;&#1072;&#1074;&#1083;&#1080;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F:\&#1054;&#1050;&#1057;&#1040;&#1053;&#1040;%20&#1052;&#1059;&#1051;&#1068;&#1058;&#1048;\&#1074;&#1086;&#1077;&#1085;&#1085;&#1086;&#1077;%20&#1074;&#1086;&#1089;&#1087;&#1086;&#1084;&#1080;&#1085;&#1072;&#1085;&#1080;&#1077;\1-%20&#1078;&#1091;&#1088;&#1072;&#1074;&#1083;&#1080;.mp3" TargetMode="External"/><Relationship Id="rId1" Type="http://schemas.openxmlformats.org/officeDocument/2006/relationships/audio" Target="file:///F:\&#1053;&#1086;&#1074;&#1072;&#1103;%20&#1087;&#1072;&#1087;&#1082;&#1072;%20(3)\&#1074;&#1086;&#1077;&#1085;&#1085;&#1086;&#1077;%20&#1074;&#1086;&#1089;&#1087;&#1086;&#1084;&#1080;&#1085;&#1072;&#1085;&#1080;&#1077;\1-%20&#1078;&#1091;&#1088;&#1072;&#1074;&#1083;&#1080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1c68d0bb99448607733bbde7981ffb28.mp3" TargetMode="Externa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4;&#1050;&#1057;&#1040;&#1053;&#1040;%20&#1052;&#1059;&#1051;&#1068;&#1058;&#1048;\&#1092;&#1072;&#1081;&#1083;&#1099;%20&#1076;&#1083;&#1103;%20&#1087;&#1088;&#1077;&#1079;&#1080;&#1085;&#1090;&#1072;&#1094;&#1080;&#1080;\&#1056;&#8217;&#1057;&#1027;&#1057;&#8218;&#1056;&#176;&#1056;&#1030;&#1056;&#176;&#1056;&#8470;,%20&#1057;&#1027;&#1057;&#8218;&#1057;&#1026;&#1056;&#176;&#1056;&#1029;&#1056;&#176;%20&#1056;&#1109;&#1056;&#1110;&#1057;&#1026;&#1056;&#1109;&#1056;&#1112;&#1056;&#1029;&#1056;&#176;&#1057;&#1039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file:///F:\&#1054;&#1050;&#1057;&#1040;&#1053;&#1040;%20&#1052;&#1059;&#1051;&#1068;&#1058;&#1048;\&#1092;&#1072;&#1081;&#1083;&#1099;%20&#1076;&#1083;&#1103;%20&#1087;&#1088;&#1077;&#1079;&#1080;&#1085;&#1090;&#1072;&#1094;&#1080;&#1080;\4%20&#1086;%20&#1090;&#1086;&#1081;%20&#1074;&#1077;&#1089;&#1085;&#1077;.mp3" TargetMode="External"/><Relationship Id="rId7" Type="http://schemas.openxmlformats.org/officeDocument/2006/relationships/image" Target="../media/image18.png"/><Relationship Id="rId2" Type="http://schemas.openxmlformats.org/officeDocument/2006/relationships/audio" Target="file:///F:\&#1054;&#1050;&#1057;&#1040;&#1053;&#1040;%20&#1052;&#1059;&#1051;&#1068;&#1058;&#1048;\&#1074;&#1086;&#1077;&#1085;&#1085;&#1086;&#1077;%20&#1074;&#1086;&#1089;&#1087;&#1086;&#1084;&#1080;&#1085;&#1072;&#1085;&#1080;&#1077;\4%20&#1086;%20&#1090;&#1086;&#1081;%20&#1074;&#1077;&#1089;&#1085;&#1077;.mp3" TargetMode="External"/><Relationship Id="rId1" Type="http://schemas.openxmlformats.org/officeDocument/2006/relationships/audio" Target="file:///F:\&#1053;&#1086;&#1074;&#1072;&#1103;%20&#1087;&#1072;&#1087;&#1082;&#1072;%20(3)\&#1074;&#1086;&#1077;&#1085;&#1085;&#1086;&#1077;%20&#1074;&#1086;&#1089;&#1087;&#1086;&#1084;&#1080;&#1085;&#1072;&#1085;&#1080;&#1077;\4%20&#1086;%20&#1090;&#1086;&#1081;%20&#1074;&#1077;&#1089;&#1085;&#1077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ini Frumoase Pentru Orice Gust 101 2012 скачать торрент бесплатн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- 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1- 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1- журавл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27984" y="3284984"/>
            <a:ext cx="304800" cy="304800"/>
          </a:xfrm>
          <a:prstGeom prst="rect">
            <a:avLst/>
          </a:prstGeom>
        </p:spPr>
      </p:pic>
      <p:pic>
        <p:nvPicPr>
          <p:cNvPr id="7" name="1- журавли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368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36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736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6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36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Вашингтонская битва за рождение Израиля - ИНОС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2worldwar.at.ua/_ph/1/2/369453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480720" cy="6336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2-tub-ru.yandex.net/i?id=574503b65ab40ee26fed68f87d4c4ef6-8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984776" cy="54726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Загрузка картинки 246695 / солдат, война, ретро / wallpapers1.skeek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Оборона Москвы, солдат, поднявшись из окопа, бросает гранату во вражеский тан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9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Александр Гумб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op-desktop.ru/files/armiya/220/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cebu-market.com/wp-content/uploads/2010/07/img4c47f95a52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ilstock.biz/images/stuff/35103/35103-891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62646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ИЛ2 - Игровой портал GamesLin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opwar.ru/uploads/posts/2011-04/1302600370_blokadnyy-lenin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oto1140 - Планета лю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4217665" cy="5514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Энциклопедия Второй мировой войны, Третий рейх, СССР - Танки советской армии времён Великой Отечественной Вой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uzmix.com/images/songs/115978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noFill/>
        </p:spPr>
      </p:pic>
      <p:pic>
        <p:nvPicPr>
          <p:cNvPr id="3" name="1c68d0bb99448607733bbde7981ffb2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dn.cominformua.com/images/stories/kozo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’СЃС‚Р°РІР°Р№, СЃС‚СЂР°РЅР° РѕРіСЂРѕРјРЅР°СЏ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260648"/>
            <a:ext cx="7788000" cy="63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0-tub-ru.yandex.net/i?id=9add87dfc2ba1206fc40cf7647b038ec-6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096344" cy="1800200"/>
          </a:xfrm>
          <a:prstGeom prst="rect">
            <a:avLst/>
          </a:prstGeom>
          <a:noFill/>
        </p:spPr>
      </p:pic>
      <p:pic>
        <p:nvPicPr>
          <p:cNvPr id="1028" name="Picture 4" descr="http://im2-tub-ru.yandex.net/i?id=fcbb51d12fd7e04559dc1426dd5a8fe0-12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2952328" cy="1872208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f3a7fe2c981fae8b9f64326d09739e94-24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3096344" cy="1800200"/>
          </a:xfrm>
          <a:prstGeom prst="rect">
            <a:avLst/>
          </a:prstGeom>
          <a:noFill/>
        </p:spPr>
      </p:pic>
      <p:pic>
        <p:nvPicPr>
          <p:cNvPr id="1032" name="Picture 8" descr="Новая страница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420888"/>
            <a:ext cx="3024336" cy="1800200"/>
          </a:xfrm>
          <a:prstGeom prst="rect">
            <a:avLst/>
          </a:prstGeom>
          <a:noFill/>
        </p:spPr>
      </p:pic>
      <p:pic>
        <p:nvPicPr>
          <p:cNvPr id="1034" name="Picture 10" descr="http://im2-tub-ru.yandex.net/i?id=3f22baa4189f55452d80361086c7cb72-63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437112"/>
            <a:ext cx="3024336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рестская крепость. Большая советская энциклопедия. понятие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90800" y="476250"/>
            <a:ext cx="3962400" cy="5905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Города- Герои. &quot; Фотоприколы, смешные фотографии и различные фото прико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http://photos.wikimapia.org/p/00/00/82/17/98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 День Победы Kleinburd New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4"/>
            <a:ext cx="8280920" cy="6120680"/>
          </a:xfrm>
          <a:prstGeom prst="rect">
            <a:avLst/>
          </a:prstGeom>
          <a:noFill/>
        </p:spPr>
      </p:pic>
      <p:pic>
        <p:nvPicPr>
          <p:cNvPr id="5" name="4 о той вес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4 о той весн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4 о той весне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557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115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78000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55.radikal.ru/i150/1104/07/fc2a68f10f1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6120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0</Words>
  <Application>Microsoft Office PowerPoint</Application>
  <PresentationFormat>Экран (4:3)</PresentationFormat>
  <Paragraphs>0</Paragraphs>
  <Slides>23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48</cp:revision>
  <dcterms:modified xsi:type="dcterms:W3CDTF">2014-11-04T10:54:30Z</dcterms:modified>
</cp:coreProperties>
</file>