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Default Extension="sigs" ContentType="application/vnd.openxmlformats-package.digital-signature-origin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_xmlsignatures/sig1.xml" ContentType="application/vnd.openxmlformats-package.digital-signature-xmlsignatur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package/2006/relationships/digital-signature/origin" Target="_xmlsignatures/origin.sigs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6" r:id="rId2"/>
    <p:sldId id="256" r:id="rId3"/>
    <p:sldId id="267" r:id="rId4"/>
    <p:sldId id="257" r:id="rId5"/>
    <p:sldId id="258" r:id="rId6"/>
    <p:sldId id="259" r:id="rId7"/>
    <p:sldId id="268" r:id="rId8"/>
    <p:sldId id="264" r:id="rId9"/>
    <p:sldId id="265" r:id="rId10"/>
    <p:sldId id="260" r:id="rId11"/>
    <p:sldId id="261" r:id="rId12"/>
    <p:sldId id="262" r:id="rId13"/>
    <p:sldId id="263" r:id="rId14"/>
    <p:sldId id="271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T" initials="A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2-10T12:56:59.739" idx="5">
    <p:pos x="10" y="10"/>
    <p:text/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2-10T12:57:05.567" idx="6">
    <p:pos x="10" y="10"/>
    <p:text/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2-10T12:57:08.939" idx="7">
    <p:pos x="10" y="10"/>
    <p:text/>
  </p:cm>
  <p:cm authorId="0" dt="2015-02-10T12:57:12.456" idx="8">
    <p:pos x="146" y="146"/>
    <p:text/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2-10T12:57:16.731" idx="9">
    <p:pos x="10" y="10"/>
    <p:text/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2-10T12:54:51.324" idx="1">
    <p:pos x="10" y="10"/>
    <p:text/>
  </p:cm>
  <p:cm authorId="0" dt="2015-02-10T12:55:19.156" idx="2">
    <p:pos x="146" y="146"/>
    <p:text/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2-10T12:56:29.215" idx="3">
    <p:pos x="10" y="10"/>
    <p:text>г.Тимашевск
МБДОУ №6
учитель - дефектолог Онофриенко Т.Н,</p:text>
  </p:cm>
  <p:cm authorId="0" dt="2015-02-10T12:56:34.951" idx="4">
    <p:pos x="146" y="146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87B61-BF5D-4E0A-9B0C-D12EEC32B1B9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AB16E-D9D2-4DE6-AF99-EF4DB3B95F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8D273-9E1F-4213-9F54-0834A057575A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8BAAE-62FD-438B-8DE0-E5B469891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F8BAAE-62FD-438B-8DE0-E5B46989126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EB70-2980-4691-8849-28A46F435C3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0548-1C18-404D-9DDD-AF90540F8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EB70-2980-4691-8849-28A46F435C3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0548-1C18-404D-9DDD-AF90540F8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EB70-2980-4691-8849-28A46F435C3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0548-1C18-404D-9DDD-AF90540F8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EB70-2980-4691-8849-28A46F435C3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0548-1C18-404D-9DDD-AF90540F8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EB70-2980-4691-8849-28A46F435C3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0548-1C18-404D-9DDD-AF90540F8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EB70-2980-4691-8849-28A46F435C3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0548-1C18-404D-9DDD-AF90540F8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EB70-2980-4691-8849-28A46F435C3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0548-1C18-404D-9DDD-AF90540F8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EB70-2980-4691-8849-28A46F435C3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0548-1C18-404D-9DDD-AF90540F8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EB70-2980-4691-8849-28A46F435C3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0548-1C18-404D-9DDD-AF90540F8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EB70-2980-4691-8849-28A46F435C3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0548-1C18-404D-9DDD-AF90540F8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6EB70-2980-4691-8849-28A46F435C3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00548-1C18-404D-9DDD-AF90540F8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6EB70-2980-4691-8849-28A46F435C38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00548-1C18-404D-9DDD-AF90540F8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2.jpeg"/><Relationship Id="rId7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7.jpeg"/><Relationship Id="rId10" Type="http://schemas.openxmlformats.org/officeDocument/2006/relationships/image" Target="../media/image15.jpeg"/><Relationship Id="rId4" Type="http://schemas.openxmlformats.org/officeDocument/2006/relationships/image" Target="../media/image5.jpeg"/><Relationship Id="rId9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1.jpeg"/><Relationship Id="rId7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comments" Target="../comments/comment6.xml"/><Relationship Id="rId5" Type="http://schemas.openxmlformats.org/officeDocument/2006/relationships/image" Target="../media/image5.jpeg"/><Relationship Id="rId10" Type="http://schemas.openxmlformats.org/officeDocument/2006/relationships/image" Target="../media/image6.jpeg"/><Relationship Id="rId4" Type="http://schemas.openxmlformats.org/officeDocument/2006/relationships/image" Target="../media/image12.jpeg"/><Relationship Id="rId9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6072230"/>
          </a:xfrm>
        </p:spPr>
        <p:txBody>
          <a:bodyPr>
            <a:normAutofit/>
          </a:bodyPr>
          <a:lstStyle/>
          <a:p>
            <a:r>
              <a:rPr lang="ru-RU" sz="66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Презентация на тему: «ОДЕЖДА»</a:t>
            </a:r>
            <a:r>
              <a:rPr lang="ru-RU" sz="8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8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г. Тимашевск                                                                                            МБДОУ №6  компенсирующего вида                                                                                 Учитель – дефектолог  </a:t>
            </a:r>
            <a:r>
              <a:rPr lang="ru-RU" sz="2400" b="1" i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Онофриенко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Т.Н.</a:t>
            </a:r>
            <a:endParaRPr lang="ru-RU" sz="24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357166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Шапка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3983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596" y="1571612"/>
            <a:ext cx="4040187" cy="4429156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357166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Шапки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3983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500694" y="1285860"/>
            <a:ext cx="2428892" cy="2428892"/>
          </a:xfrm>
        </p:spPr>
      </p:pic>
      <p:pic>
        <p:nvPicPr>
          <p:cNvPr id="9" name="Содержимое 7" descr="398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929066"/>
            <a:ext cx="2428892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357166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Платье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290a37a14e8e7d6e7d3ecea5dbf8835b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4040188" cy="4025496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357166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Платья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290a37a14e8e7d6e7d3ecea5dbf8835b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429256" y="1142984"/>
            <a:ext cx="2286016" cy="2277703"/>
          </a:xfrm>
        </p:spPr>
      </p:pic>
      <p:pic>
        <p:nvPicPr>
          <p:cNvPr id="9" name="Содержимое 7" descr="290a37a14e8e7d6e7d3ecea5dbf8835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3714752"/>
            <a:ext cx="2286016" cy="227770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357166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Юбка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152m_23m_-vi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57224" y="1500174"/>
            <a:ext cx="3429024" cy="3768382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357166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Юбки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152m_23m_-vi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500695" y="1071546"/>
            <a:ext cx="2071702" cy="2422381"/>
          </a:xfrm>
        </p:spPr>
      </p:pic>
      <p:pic>
        <p:nvPicPr>
          <p:cNvPr id="9" name="Содержимое 7" descr="152m_23m_-v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0694" y="3643314"/>
            <a:ext cx="2071702" cy="242238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357166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Рубашка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8198849_mmdb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8596" y="1500174"/>
            <a:ext cx="4040188" cy="3714776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357166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Рубашки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8198849_mmdb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357818" y="1142984"/>
            <a:ext cx="2355867" cy="2004146"/>
          </a:xfrm>
        </p:spPr>
      </p:pic>
      <p:pic>
        <p:nvPicPr>
          <p:cNvPr id="9" name="Содержимое 7" descr="8198849_mmd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3500438"/>
            <a:ext cx="2355867" cy="200414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-500074" y="3429000"/>
            <a:ext cx="6858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2821793" y="3393281"/>
            <a:ext cx="6858000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2214554"/>
            <a:ext cx="9144000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0" y="4572008"/>
            <a:ext cx="9144000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195" name="Picture 3" descr="C:\Users\AdminT\Pictures\Сыктывкар 2013г. - Январь\kolgot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285992"/>
            <a:ext cx="2286016" cy="2286016"/>
          </a:xfrm>
          <a:prstGeom prst="rect">
            <a:avLst/>
          </a:prstGeom>
          <a:noFill/>
        </p:spPr>
      </p:pic>
      <p:pic>
        <p:nvPicPr>
          <p:cNvPr id="8196" name="Picture 4" descr="C:\Users\AdminT\Pictures\Сыктывкар 2013г. - Январь\13815027995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428868"/>
            <a:ext cx="2643206" cy="1982405"/>
          </a:xfrm>
          <a:prstGeom prst="rect">
            <a:avLst/>
          </a:prstGeom>
          <a:noFill/>
        </p:spPr>
      </p:pic>
      <p:pic>
        <p:nvPicPr>
          <p:cNvPr id="8197" name="Picture 5" descr="C:\Users\AdminT\Pictures\Сыктывкар 2013г. - Январь\3138092-l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4643446"/>
            <a:ext cx="1683061" cy="2214554"/>
          </a:xfrm>
          <a:prstGeom prst="rect">
            <a:avLst/>
          </a:prstGeom>
          <a:noFill/>
        </p:spPr>
      </p:pic>
      <p:pic>
        <p:nvPicPr>
          <p:cNvPr id="8198" name="Picture 6" descr="C:\Users\AdminT\Pictures\Сыктывкар 2013г. - Январь\398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06" y="0"/>
            <a:ext cx="2095498" cy="2095498"/>
          </a:xfrm>
          <a:prstGeom prst="rect">
            <a:avLst/>
          </a:prstGeom>
          <a:noFill/>
        </p:spPr>
      </p:pic>
      <p:pic>
        <p:nvPicPr>
          <p:cNvPr id="8200" name="Picture 8" descr="C:\Users\AdminT\Pictures\Сыктывкар 2013г. - Январь\290a37a14e8e7d6e7d3ecea5dbf8835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20" y="2357430"/>
            <a:ext cx="2190747" cy="2182781"/>
          </a:xfrm>
          <a:prstGeom prst="rect">
            <a:avLst/>
          </a:prstGeom>
          <a:noFill/>
        </p:spPr>
      </p:pic>
      <p:pic>
        <p:nvPicPr>
          <p:cNvPr id="8201" name="Picture 9" descr="C:\Users\AdminT\Pictures\Сыктывкар 2013г. - Январь\8198849_mmdb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4786322"/>
            <a:ext cx="2183354" cy="1857388"/>
          </a:xfrm>
          <a:prstGeom prst="rect">
            <a:avLst/>
          </a:prstGeom>
          <a:noFill/>
        </p:spPr>
      </p:pic>
      <p:pic>
        <p:nvPicPr>
          <p:cNvPr id="8202" name="Picture 10" descr="C:\Users\AdminT\Pictures\Сыктывкар 2013г. - Январь\13cda1bc744002320dbcc12a4a3cbb1b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57950" y="214290"/>
            <a:ext cx="2571736" cy="192880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500166" y="0"/>
            <a:ext cx="2857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«Четвертый лишний»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" descr="C:\Users\Public\Pictures\Посуда\images.jpe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85720" y="4786322"/>
            <a:ext cx="2476484" cy="1857364"/>
          </a:xfrm>
          <a:prstGeom prst="rect">
            <a:avLst/>
          </a:prstGeom>
          <a:noFill/>
        </p:spPr>
      </p:pic>
      <p:pic>
        <p:nvPicPr>
          <p:cNvPr id="18" name="Picture 4" descr="Таз 9,0л 3021/2 Новомосковск эмаль IIII Дом, сад, быт. Посуда. Эмалированная посуда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28596" y="357166"/>
            <a:ext cx="2299505" cy="1785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 rot="5400000">
            <a:off x="-500074" y="3429000"/>
            <a:ext cx="68580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16200000" flipH="1">
            <a:off x="2821793" y="3393281"/>
            <a:ext cx="6858000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0" y="2214554"/>
            <a:ext cx="9144000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0" y="4572008"/>
            <a:ext cx="9144000" cy="7143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C:\Users\AdminT\Pictures\Сыктывкар 2013г. - Январь\k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2214578" cy="2214578"/>
          </a:xfrm>
          <a:prstGeom prst="rect">
            <a:avLst/>
          </a:prstGeom>
          <a:noFill/>
        </p:spPr>
      </p:pic>
      <p:pic>
        <p:nvPicPr>
          <p:cNvPr id="8195" name="Picture 3" descr="C:\Users\AdminT\Pictures\Сыктывкар 2013г. - Январь\kolgotk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2285992"/>
            <a:ext cx="2286016" cy="2286016"/>
          </a:xfrm>
          <a:prstGeom prst="rect">
            <a:avLst/>
          </a:prstGeom>
          <a:noFill/>
        </p:spPr>
      </p:pic>
      <p:pic>
        <p:nvPicPr>
          <p:cNvPr id="8196" name="Picture 4" descr="C:\Users\AdminT\Pictures\Сыктывкар 2013г. - Январь\13815027995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2428868"/>
            <a:ext cx="2643206" cy="1982405"/>
          </a:xfrm>
          <a:prstGeom prst="rect">
            <a:avLst/>
          </a:prstGeom>
          <a:noFill/>
        </p:spPr>
      </p:pic>
      <p:pic>
        <p:nvPicPr>
          <p:cNvPr id="8197" name="Picture 5" descr="C:\Users\AdminT\Pictures\Сыктывкар 2013г. - Январь\3138092-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4643446"/>
            <a:ext cx="1683061" cy="2214554"/>
          </a:xfrm>
          <a:prstGeom prst="rect">
            <a:avLst/>
          </a:prstGeom>
          <a:noFill/>
        </p:spPr>
      </p:pic>
      <p:pic>
        <p:nvPicPr>
          <p:cNvPr id="8198" name="Picture 6" descr="C:\Users\AdminT\Pictures\Сыктывкар 2013г. - Январь\398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643306" y="0"/>
            <a:ext cx="2095498" cy="2095498"/>
          </a:xfrm>
          <a:prstGeom prst="rect">
            <a:avLst/>
          </a:prstGeom>
          <a:noFill/>
        </p:spPr>
      </p:pic>
      <p:pic>
        <p:nvPicPr>
          <p:cNvPr id="8199" name="Picture 7" descr="C:\Users\AdminT\Pictures\Сыктывкар 2013г. - Январь\152m_23m_-vi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472" y="4769741"/>
            <a:ext cx="1785950" cy="2088259"/>
          </a:xfrm>
          <a:prstGeom prst="rect">
            <a:avLst/>
          </a:prstGeom>
          <a:noFill/>
        </p:spPr>
      </p:pic>
      <p:pic>
        <p:nvPicPr>
          <p:cNvPr id="8200" name="Picture 8" descr="C:\Users\AdminT\Pictures\Сыктывкар 2013г. - Январь\290a37a14e8e7d6e7d3ecea5dbf8835b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2357430"/>
            <a:ext cx="2190747" cy="2182781"/>
          </a:xfrm>
          <a:prstGeom prst="rect">
            <a:avLst/>
          </a:prstGeom>
          <a:noFill/>
        </p:spPr>
      </p:pic>
      <p:pic>
        <p:nvPicPr>
          <p:cNvPr id="8201" name="Picture 9" descr="C:\Users\AdminT\Pictures\Сыктывкар 2013г. - Январь\8198849_mmdb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572264" y="4786322"/>
            <a:ext cx="2183354" cy="1857388"/>
          </a:xfrm>
          <a:prstGeom prst="rect">
            <a:avLst/>
          </a:prstGeom>
          <a:noFill/>
        </p:spPr>
      </p:pic>
      <p:pic>
        <p:nvPicPr>
          <p:cNvPr id="8202" name="Picture 10" descr="C:\Users\AdminT\Pictures\Сыктывкар 2013г. - Январь\13cda1bc744002320dbcc12a4a3cbb1b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57950" y="214290"/>
            <a:ext cx="2571736" cy="192880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1357290" y="0"/>
            <a:ext cx="3143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«Назови одним словом»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642918"/>
            <a:ext cx="7786742" cy="548324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>
                <a:solidFill>
                  <a:srgbClr val="002060"/>
                </a:solidFill>
              </a:rPr>
              <a:t> </a:t>
            </a:r>
            <a:r>
              <a:rPr lang="ru-RU" sz="4000" dirty="0" smtClean="0">
                <a:solidFill>
                  <a:srgbClr val="002060"/>
                </a:solidFill>
              </a:rPr>
              <a:t>   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0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</a:p>
          <a:p>
            <a:pPr>
              <a:buNone/>
            </a:pPr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4000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формировать,расширять</a:t>
            </a:r>
            <a:r>
              <a:rPr lang="ru-RU" sz="4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уточнять представления детей об одежде и её назначении.  </a:t>
            </a:r>
            <a:endParaRPr lang="ru-RU" sz="4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71504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4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sz="2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Образовательные: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 детей  различать   существительные единственного и множественного числа;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учить  детей  образовывать  от единственного числа существительных множественное число;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учить детей  правильно употреблять притяжательные местоимения мой, моя, мои;</a:t>
            </a:r>
            <a:endParaRPr lang="ru-RU" sz="2800" i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уточнить, расширить и активизировать словарь по теме «Одежда»;</a:t>
            </a:r>
          </a:p>
          <a:p>
            <a:pPr>
              <a:buFont typeface="Wingdings" pitchFamily="2" charset="2"/>
              <a:buChar char="Ø"/>
            </a:pPr>
            <a:r>
              <a:rPr lang="ru-RU" sz="2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совершенствовать грамматический строй речи;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Развивающие: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диалогическую речь;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зрительное внимание, мышление, общую и тонкую моторику;</a:t>
            </a:r>
          </a:p>
          <a:p>
            <a:pPr>
              <a:buNone/>
            </a:pPr>
            <a:r>
              <a:rPr lang="ru-RU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Воспитательные: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воспитывать культуру общения и поведения на занятиях;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навыки сотрудничества, взаимопонимания, доброжелательности, самостоятельности, инициативности.</a:t>
            </a:r>
          </a:p>
          <a:p>
            <a:pPr>
              <a:buNone/>
            </a:pP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2"/>
            <a:ext cx="8001056" cy="5143536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None/>
            </a:pPr>
            <a:r>
              <a:rPr lang="ru-RU" sz="3600" i="1" dirty="0" smtClean="0">
                <a:solidFill>
                  <a:srgbClr val="002060"/>
                </a:solidFill>
              </a:rPr>
              <a:t>   </a:t>
            </a:r>
            <a:r>
              <a:rPr lang="ru-RU" sz="36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sz="36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Назовите 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одежду на картинках, выделяя голосом окончания слов</a:t>
            </a: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2. Ответьте 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вопросы: чья шапка? Чьи носки ? Чей шарф? Чье платье? -подберите к каждой картинке местоимения: моя, мои. 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Например</a:t>
            </a:r>
            <a:r>
              <a:rPr lang="ru-RU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моя юбка, мои юбки. </a:t>
            </a:r>
            <a:endParaRPr lang="ru-RU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3. Игра «Четвертый лишний».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642918"/>
            <a:ext cx="4040188" cy="100013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Куртка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ku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472" y="1928802"/>
            <a:ext cx="3951288" cy="395128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57752" y="500042"/>
            <a:ext cx="4041775" cy="1071570"/>
          </a:xfrm>
        </p:spPr>
        <p:txBody>
          <a:bodyPr>
            <a:norm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Куртки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ku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857884" y="1714488"/>
            <a:ext cx="2254257" cy="2254257"/>
          </a:xfrm>
        </p:spPr>
      </p:pic>
      <p:pic>
        <p:nvPicPr>
          <p:cNvPr id="9" name="Содержимое 7" descr="ku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143380"/>
            <a:ext cx="2214578" cy="20717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85728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осок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44fb316f9bb4ff2bfa5285fb2b69517e.jpg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14348" y="1500174"/>
            <a:ext cx="4040188" cy="404018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285728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Носки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Содержимое 9" descr="44fb316f9bb4ff2bfa5285fb2b69517e.jpg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357818" y="1142984"/>
            <a:ext cx="2428892" cy="2428892"/>
          </a:xfrm>
        </p:spPr>
      </p:pic>
      <p:pic>
        <p:nvPicPr>
          <p:cNvPr id="11" name="Содержимое 9" descr="44fb316f9bb4ff2bfa5285fb2b69517e.jp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857628"/>
            <a:ext cx="2428892" cy="24288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357166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Футболка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26077473_w640_h640_glavniy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0034" y="1571612"/>
            <a:ext cx="3951288" cy="395128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6314" y="428604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Футболки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26077473_w640_h640_glavniy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643570" y="1214422"/>
            <a:ext cx="2382062" cy="2382062"/>
          </a:xfrm>
        </p:spPr>
      </p:pic>
      <p:pic>
        <p:nvPicPr>
          <p:cNvPr id="9" name="Содержимое 7" descr="26077473_w640_h640_glavni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857628"/>
            <a:ext cx="2382062" cy="238206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285728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Брюки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3138092-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00100" y="1285860"/>
            <a:ext cx="3002979" cy="3951288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4876" y="285728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Брюки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3138092-l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715008" y="928670"/>
            <a:ext cx="1836469" cy="2416406"/>
          </a:xfrm>
        </p:spPr>
      </p:pic>
      <p:pic>
        <p:nvPicPr>
          <p:cNvPr id="9" name="Содержимое 7" descr="3138092-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643314"/>
            <a:ext cx="1836469" cy="2416406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714356"/>
            <a:ext cx="4040188" cy="63976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Свитер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13cda1bc744002320dbcc12a4a3cbb1b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472" y="1714488"/>
            <a:ext cx="3810000" cy="3293277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3438" y="571480"/>
            <a:ext cx="4041775" cy="639762"/>
          </a:xfrm>
        </p:spPr>
        <p:txBody>
          <a:bodyPr>
            <a:noAutofit/>
          </a:bodyPr>
          <a:lstStyle/>
          <a:p>
            <a:pPr algn="ctr"/>
            <a:r>
              <a:rPr lang="ru-RU" sz="4800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Свитера</a:t>
            </a:r>
            <a:endParaRPr lang="ru-RU" sz="4800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Содержимое 7" descr="13cda1bc744002320dbcc12a4a3cbb1b.jpg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072066" y="1285860"/>
            <a:ext cx="2882922" cy="2162192"/>
          </a:xfrm>
        </p:spPr>
      </p:pic>
      <p:pic>
        <p:nvPicPr>
          <p:cNvPr id="9" name="Содержимое 7" descr="13cda1bc744002320dbcc12a4a3cbb1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3571876"/>
            <a:ext cx="2882922" cy="216219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_xmlsignatures/_rels/origin.sigs.rels><?xml version="1.0" encoding="UTF-8" standalone="yes"?>
<Relationships xmlns="http://schemas.openxmlformats.org/package/2006/relationships"><Relationship Id="rId1" Type="http://schemas.openxmlformats.org/package/2006/relationships/digital-signature/signature" Target="sig1.xml"/></Relationships>
</file>

<file path=_xmlsignatures/sig1.xml><?xml version="1.0" encoding="utf-8"?>
<Signature xmlns="http://www.w3.org/2000/09/xmldsig#" Id="idPackageSignature">
  <SignedInfo>
    <CanonicalizationMethod Algorithm="http://www.w3.org/TR/2001/REC-xml-c14n-20010315"/>
    <SignatureMethod Algorithm="http://www.w3.org/2000/09/xmldsig#rsa-sha1"/>
    <Reference URI="#idPackageObject" Type="http://www.w3.org/2000/09/xmldsig#Object">
      <DigestMethod Algorithm="http://www.w3.org/2000/09/xmldsig#sha1"/>
      <DigestValue>kenMGyXwQQGETvau3IWIAfpLsxI=</DigestValue>
    </Reference>
    <Reference URI="#idOfficeObject" Type="http://www.w3.org/2000/09/xmldsig#Object">
      <DigestMethod Algorithm="http://www.w3.org/2000/09/xmldsig#sha1"/>
      <DigestValue>cNuXwZujA78vqycKpyFRhAweN6s=</DigestValue>
    </Reference>
  </SignedInfo>
  <SignatureValue>
    n0+AFGYL4lx8IAk/5N5wH3JWrFOsIG5wKYt+RsKtAPmMGIlJb7kSFzB6hEstVqhYpCzYBJyD
    Q5hok4ZLD+w72oaa2SuZTTM6rY3ueqFaRizI2b03lOSXz5RDo/4rgG0HzEEZhkJc/9JG8eoS
    RXz7uAABttf8QVoVLF4d+X3+BoY=
  </SignatureValue>
  <KeyInfo>
    <KeyValue>
      <RSAKeyValue>
        <Modulus>
            1mW1nUj96wGHCngvH4CZPnKsiKZl1me2yGLyUv1f21HuLrcUL6LhSrGbeOePAjfsbewOeyWU
            Hhi8+PO3qo8fGeREXFvdPu4ztgQgb5TI9GvErCsD6+Uphli6WSCyOuzHVallzSeoJOS7OsFz
            uzc3AoAT4jJoiK6JKwUBwMYImxs=
          </Modulus>
        <Exponent>AQAB</Exponent>
      </RSAKeyValue>
    </KeyValue>
    <X509Data>
      <X509Certificate>
          MIICPjCCAaegAwIBAgIQG2hoYaDdrZtGlde7f1HPaTANBgkqhkiG9w0BAQUFADBVMREwDwYD
          VQQDHggEIgAuBB0ALjEbMBkGCSqGSIb3DQEJARYMdnRrZEBtYWlsLnJ1MSMwIQYDVQQKExpS
          ZWFuaW1hdG9yIEV4dHJlbWUgRWRpdGlvbjAeFw0xNTAyMTAxMDE0MTRaFw0xNjAyMTAxNjE0
          MTRaMFUxETAPBgNVBAMeCAQiAC4EHQAuMRswGQYJKoZIhvcNAQkBFgx2dGtkQG1haWwucnUx
          IzAhBgNVBAoTGlJlYW5pbWF0b3IgRXh0cmVtZSBFZGl0aW9uMIGfMA0GCSqGSIb3DQEBAQUA
          A4GNADCBiQKBgQDWZbWdSP3rAYcKeC8fgJk+cqyIpmXWZ7bIYvJS/V/bUe4utxQvouFKsZt4
          548CN+xt7A57JZQeGLz487eqjx8Z5ERcW90+7jO2BCBvlMj0a8SsKwPr5SmGWLpZILI67MdV
          qWXNJ6gk5Ls6wXO7NzcCgBPiMmiIrokrBQHAxgibGwIDAQABow8wDTALBgNVHQ8EBAMCBsAw
          DQYJKoZIhvcNAQEFBQADgYEAGNxU9lNg6NWk9f5uxLwdWAp2pV2b9vj9stEqh6eaFzvxU8Xq
          cRSfppevsx3aLJ1enLLn/4dfxyT4QHZGSlWrJzKWk/BVpqAqfdAauBuwSrqyIu5g/pnub/GY
          EGduMQXnjVd7xcTf15l9Yp0o6esgkmx0iH+kc5PzTy884Ar08ik=
        </X509Certificate>
    </X509Data>
  </KeyInfo>
  <Object xmlns:mdssi="http://schemas.openxmlformats.org/package/2006/digital-signature" Id="idPackageObject">
    <Manifest>
      <Reference URI="/_rels/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zU3xVjYU7a1ax8o9OQBgdxm5bvU=</DigestValue>
      </Reference>
      <Reference URI="/ppt/_rels/presentation.xml.rels?ContentType=application/vnd.openxmlformats-package.relationships+xml">
        <Transforms>
          <Transform Algorithm="http://schemas.openxmlformats.org/package/2006/RelationshipTransform">
            <mdssi:RelationshipReference SourceId="rId8"/>
            <mdssi:RelationshipReference SourceId="rId13"/>
            <mdssi:RelationshipReference SourceId="rId18"/>
            <mdssi:RelationshipReference SourceId="rId3"/>
            <mdssi:RelationshipReference SourceId="rId7"/>
            <mdssi:RelationshipReference SourceId="rId12"/>
            <mdssi:RelationshipReference SourceId="rId17"/>
            <mdssi:RelationshipReference SourceId="rId2"/>
            <mdssi:RelationshipReference SourceId="rId16"/>
            <mdssi:RelationshipReference SourceId="rId1"/>
            <mdssi:RelationshipReference SourceId="rId6"/>
            <mdssi:RelationshipReference SourceId="rId11"/>
            <mdssi:RelationshipReference SourceId="rId5"/>
            <mdssi:RelationshipReference SourceId="rId15"/>
            <mdssi:RelationshipReference SourceId="rId23"/>
            <mdssi:RelationshipReference SourceId="rId10"/>
            <mdssi:RelationshipReference SourceId="rId19"/>
            <mdssi:RelationshipReference SourceId="rId4"/>
            <mdssi:RelationshipReference SourceId="rId9"/>
            <mdssi:RelationshipReference SourceId="rId14"/>
            <mdssi:RelationshipReference SourceId="rId22"/>
          </Transform>
          <Transform Algorithm="http://www.w3.org/TR/2001/REC-xml-c14n-20010315"/>
        </Transforms>
        <DigestMethod Algorithm="http://www.w3.org/2000/09/xmldsig#sha1"/>
        <DigestValue>G27cfQ8p7Fffg3FMrD/aFHEGp+A=</DigestValue>
      </Reference>
      <Reference URI="/ppt/commentAuthors.xml?ContentType=application/vnd.openxmlformats-officedocument.presentationml.commentAuthors+xml">
        <DigestMethod Algorithm="http://www.w3.org/2000/09/xmldsig#sha1"/>
        <DigestValue>H7Ew/BaYyDjGYBmJ2VhtgicvB30=</DigestValue>
      </Reference>
      <Reference URI="/ppt/comments/comment1.xml?ContentType=application/vnd.openxmlformats-officedocument.presentationml.comments+xml">
        <DigestMethod Algorithm="http://www.w3.org/2000/09/xmldsig#sha1"/>
        <DigestValue>CeWYAUktm+NvNQR48olIwKWH5Ck=</DigestValue>
      </Reference>
      <Reference URI="/ppt/comments/comment2.xml?ContentType=application/vnd.openxmlformats-officedocument.presentationml.comments+xml">
        <DigestMethod Algorithm="http://www.w3.org/2000/09/xmldsig#sha1"/>
        <DigestValue>fP8oyV+AslrFgnLe50f7F8EP85s=</DigestValue>
      </Reference>
      <Reference URI="/ppt/comments/comment3.xml?ContentType=application/vnd.openxmlformats-officedocument.presentationml.comments+xml">
        <DigestMethod Algorithm="http://www.w3.org/2000/09/xmldsig#sha1"/>
        <DigestValue>XCipK7WShu0yvMC8VbnsAb5eHl8=</DigestValue>
      </Reference>
      <Reference URI="/ppt/comments/comment4.xml?ContentType=application/vnd.openxmlformats-officedocument.presentationml.comments+xml">
        <DigestMethod Algorithm="http://www.w3.org/2000/09/xmldsig#sha1"/>
        <DigestValue>luOQeoZzSKVTSXxrA/g7VwemtOQ=</DigestValue>
      </Reference>
      <Reference URI="/ppt/comments/comment5.xml?ContentType=application/vnd.openxmlformats-officedocument.presentationml.comments+xml">
        <DigestMethod Algorithm="http://www.w3.org/2000/09/xmldsig#sha1"/>
        <DigestValue>ktpj9U8uUPVAcvLeZcCvtw5FrKM=</DigestValue>
      </Reference>
      <Reference URI="/ppt/comments/comment6.xml?ContentType=application/vnd.openxmlformats-officedocument.presentationml.comments+xml">
        <DigestMethod Algorithm="http://www.w3.org/2000/09/xmldsig#sha1"/>
        <DigestValue>Fqi9zpfCaTDqjX5McvIwS6r74HE=</DigestValue>
      </Reference>
      <Reference URI="/ppt/handoutMasters/_rels/handoutMaster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OdhT0K1k8Q08a7bRarF9Zp2L0MQ=</DigestValue>
      </Reference>
      <Reference URI="/ppt/handoutMasters/handoutMaster1.xml?ContentType=application/vnd.openxmlformats-officedocument.presentationml.handoutMaster+xml">
        <DigestMethod Algorithm="http://www.w3.org/2000/09/xmldsig#sha1"/>
        <DigestValue>tvqTttMFYkZSSuXV86YUWsu8mkU=</DigestValue>
      </Reference>
      <Reference URI="/ppt/media/image1.jpeg?ContentType=image/jpeg">
        <DigestMethod Algorithm="http://www.w3.org/2000/09/xmldsig#sha1"/>
        <DigestValue>ips99Ozt37ebsBwy02ayt7tANjs=</DigestValue>
      </Reference>
      <Reference URI="/ppt/media/image10.jpeg?ContentType=image/jpeg">
        <DigestMethod Algorithm="http://www.w3.org/2000/09/xmldsig#sha1"/>
        <DigestValue>DmNJRN9oYk7HD5CjdAhrAWeZjOg=</DigestValue>
      </Reference>
      <Reference URI="/ppt/media/image11.jpeg?ContentType=image/jpeg">
        <DigestMethod Algorithm="http://www.w3.org/2000/09/xmldsig#sha1"/>
        <DigestValue>9k7YDafyuxjf2vJ++r7KyQ0JMJw=</DigestValue>
      </Reference>
      <Reference URI="/ppt/media/image12.jpeg?ContentType=image/jpeg">
        <DigestMethod Algorithm="http://www.w3.org/2000/09/xmldsig#sha1"/>
        <DigestValue>zO2TanBVqApqG6PbFvi1WhYjquY=</DigestValue>
      </Reference>
      <Reference URI="/ppt/media/image13.jpeg?ContentType=image/jpeg">
        <DigestMethod Algorithm="http://www.w3.org/2000/09/xmldsig#sha1"/>
        <DigestValue>32h2h6/KOnrW8pNT+qUIW/SopxM=</DigestValue>
      </Reference>
      <Reference URI="/ppt/media/image14.jpeg?ContentType=image/jpeg">
        <DigestMethod Algorithm="http://www.w3.org/2000/09/xmldsig#sha1"/>
        <DigestValue>CrzDCFHnyfrFOS00gcg6ALHZ6h4=</DigestValue>
      </Reference>
      <Reference URI="/ppt/media/image15.jpeg?ContentType=image/jpeg">
        <DigestMethod Algorithm="http://www.w3.org/2000/09/xmldsig#sha1"/>
        <DigestValue>Aw8uBKrgd/ioNxuvD+yya0U46kc=</DigestValue>
      </Reference>
      <Reference URI="/ppt/media/image2.jpeg?ContentType=image/jpeg">
        <DigestMethod Algorithm="http://www.w3.org/2000/09/xmldsig#sha1"/>
        <DigestValue>WIQJlx5DoTW8WabxH64MjFa95OM=</DigestValue>
      </Reference>
      <Reference URI="/ppt/media/image3.jpeg?ContentType=image/jpeg">
        <DigestMethod Algorithm="http://www.w3.org/2000/09/xmldsig#sha1"/>
        <DigestValue>A+hrkTO6KnDFw35R8a6FITa20Yc=</DigestValue>
      </Reference>
      <Reference URI="/ppt/media/image4.jpeg?ContentType=image/jpeg">
        <DigestMethod Algorithm="http://www.w3.org/2000/09/xmldsig#sha1"/>
        <DigestValue>anwykn0cJwUPyrBwopQsocfWgiw=</DigestValue>
      </Reference>
      <Reference URI="/ppt/media/image5.jpeg?ContentType=image/jpeg">
        <DigestMethod Algorithm="http://www.w3.org/2000/09/xmldsig#sha1"/>
        <DigestValue>nKX4lz9sfknFREPu++ViCvBHTz0=</DigestValue>
      </Reference>
      <Reference URI="/ppt/media/image6.jpeg?ContentType=image/jpeg">
        <DigestMethod Algorithm="http://www.w3.org/2000/09/xmldsig#sha1"/>
        <DigestValue>pjTApfsvFXiVj+etVahixB5KRZI=</DigestValue>
      </Reference>
      <Reference URI="/ppt/media/image7.jpeg?ContentType=image/jpeg">
        <DigestMethod Algorithm="http://www.w3.org/2000/09/xmldsig#sha1"/>
        <DigestValue>1ihw6hFyoMpcF4E0a9ELeMVhi/U=</DigestValue>
      </Reference>
      <Reference URI="/ppt/media/image8.jpeg?ContentType=image/jpeg">
        <DigestMethod Algorithm="http://www.w3.org/2000/09/xmldsig#sha1"/>
        <DigestValue>D4HroF4RLV8AT9ryXry5IAWzvdo=</DigestValue>
      </Reference>
      <Reference URI="/ppt/media/image9.jpeg?ContentType=image/jpeg">
        <DigestMethod Algorithm="http://www.w3.org/2000/09/xmldsig#sha1"/>
        <DigestValue>OL3/JMSxb9QxfHNpNAG3vNmMnYg=</DigestValue>
      </Reference>
      <Reference URI="/ppt/notesMasters/_rels/notesMaster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UK+aZXLskzfb720BpdJb+pH62O8=</DigestValue>
      </Reference>
      <Reference URI="/ppt/notesMasters/notesMaster1.xml?ContentType=application/vnd.openxmlformats-officedocument.presentationml.notesMaster+xml">
        <DigestMethod Algorithm="http://www.w3.org/2000/09/xmldsig#sha1"/>
        <DigestValue>rtAKaxjRGeD5ic7aTxjwWiDvfM0=</DigestValue>
      </Reference>
      <Reference URI="/ppt/notesSlides/_rels/notesSlide1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bMPy/f7NMIfDLaonDPJAOJKCtgw=</DigestValue>
      </Reference>
      <Reference URI="/ppt/notesSlides/notesSlide1.xml?ContentType=application/vnd.openxmlformats-officedocument.presentationml.notesSlide+xml">
        <DigestMethod Algorithm="http://www.w3.org/2000/09/xmldsig#sha1"/>
        <DigestValue>xG9UhxNwquCdvL42YaGQHLod/9I=</DigestValue>
      </Reference>
      <Reference URI="/ppt/presentation.xml?ContentType=application/vnd.openxmlformats-officedocument.presentationml.presentation.main+xml">
        <DigestMethod Algorithm="http://www.w3.org/2000/09/xmldsig#sha1"/>
        <DigestValue>1suJjTLDVvXVBhF7MUCBZWrbseo=</DigestValue>
      </Reference>
      <Reference URI="/ppt/slideLayouts/_rels/slideLayout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10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11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2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3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4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5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6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7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8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_rels/slideLayout9.xml.rels?ContentType=application/vnd.openxmlformats-package.relationships+xml">
        <Transforms>
          <Transform Algorithm="http://schemas.openxmlformats.org/package/2006/RelationshipTransform"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dYByJLKRFpilzHfDpCCztlNdVng=</DigestValue>
      </Reference>
      <Reference URI="/ppt/slideLayouts/slideLayout1.xml?ContentType=application/vnd.openxmlformats-officedocument.presentationml.slideLayout+xml">
        <DigestMethod Algorithm="http://www.w3.org/2000/09/xmldsig#sha1"/>
        <DigestValue>GAXMNFt94byynstJlZIulgBhKzU=</DigestValue>
      </Reference>
      <Reference URI="/ppt/slideLayouts/slideLayout10.xml?ContentType=application/vnd.openxmlformats-officedocument.presentationml.slideLayout+xml">
        <DigestMethod Algorithm="http://www.w3.org/2000/09/xmldsig#sha1"/>
        <DigestValue>8tOZjWYEQ4NNmbEgK/YHDPUw9Q0=</DigestValue>
      </Reference>
      <Reference URI="/ppt/slideLayouts/slideLayout11.xml?ContentType=application/vnd.openxmlformats-officedocument.presentationml.slideLayout+xml">
        <DigestMethod Algorithm="http://www.w3.org/2000/09/xmldsig#sha1"/>
        <DigestValue>jQ7zGIu7TmiZKV8F6sjXXuZAu7c=</DigestValue>
      </Reference>
      <Reference URI="/ppt/slideLayouts/slideLayout2.xml?ContentType=application/vnd.openxmlformats-officedocument.presentationml.slideLayout+xml">
        <DigestMethod Algorithm="http://www.w3.org/2000/09/xmldsig#sha1"/>
        <DigestValue>/SDp1Q95mv1id7c7MLTX15jFhaQ=</DigestValue>
      </Reference>
      <Reference URI="/ppt/slideLayouts/slideLayout3.xml?ContentType=application/vnd.openxmlformats-officedocument.presentationml.slideLayout+xml">
        <DigestMethod Algorithm="http://www.w3.org/2000/09/xmldsig#sha1"/>
        <DigestValue>9nj+Z2bVaiyqvaB5b+7m8Y9nSk0=</DigestValue>
      </Reference>
      <Reference URI="/ppt/slideLayouts/slideLayout4.xml?ContentType=application/vnd.openxmlformats-officedocument.presentationml.slideLayout+xml">
        <DigestMethod Algorithm="http://www.w3.org/2000/09/xmldsig#sha1"/>
        <DigestValue>h9/gB02MlpsVEjgtloYN1OSVQRA=</DigestValue>
      </Reference>
      <Reference URI="/ppt/slideLayouts/slideLayout5.xml?ContentType=application/vnd.openxmlformats-officedocument.presentationml.slideLayout+xml">
        <DigestMethod Algorithm="http://www.w3.org/2000/09/xmldsig#sha1"/>
        <DigestValue>rFMeILtJalikdxQHEoo5Qg0xfWU=</DigestValue>
      </Reference>
      <Reference URI="/ppt/slideLayouts/slideLayout6.xml?ContentType=application/vnd.openxmlformats-officedocument.presentationml.slideLayout+xml">
        <DigestMethod Algorithm="http://www.w3.org/2000/09/xmldsig#sha1"/>
        <DigestValue>J8WL84f9hiTo/VW7qn4D30/9YWY=</DigestValue>
      </Reference>
      <Reference URI="/ppt/slideLayouts/slideLayout7.xml?ContentType=application/vnd.openxmlformats-officedocument.presentationml.slideLayout+xml">
        <DigestMethod Algorithm="http://www.w3.org/2000/09/xmldsig#sha1"/>
        <DigestValue>isqB4u5r3qsZsSP0aBf3GOF3aYc=</DigestValue>
      </Reference>
      <Reference URI="/ppt/slideLayouts/slideLayout8.xml?ContentType=application/vnd.openxmlformats-officedocument.presentationml.slideLayout+xml">
        <DigestMethod Algorithm="http://www.w3.org/2000/09/xmldsig#sha1"/>
        <DigestValue>K88TYg+84BnD05V7dpf3ti47OVU=</DigestValue>
      </Reference>
      <Reference URI="/ppt/slideLayouts/slideLayout9.xml?ContentType=application/vnd.openxmlformats-officedocument.presentationml.slideLayout+xml">
        <DigestMethod Algorithm="http://www.w3.org/2000/09/xmldsig#sha1"/>
        <DigestValue>t2mBdAlAvt9Zjqj+aw+Uf19r3KU=</DigestValue>
      </Reference>
      <Reference URI="/ppt/slideMasters/_rels/slideMaster1.xml.rels?ContentType=application/vnd.openxmlformats-package.relationships+xml">
        <Transforms>
          <Transform Algorithm="http://schemas.openxmlformats.org/package/2006/RelationshipTransform">
            <mdssi:RelationshipReference SourceId="rId8"/>
            <mdssi:RelationshipReference SourceId="rId3"/>
            <mdssi:RelationshipReference SourceId="rId7"/>
            <mdssi:RelationshipReference SourceId="rId12"/>
            <mdssi:RelationshipReference SourceId="rId2"/>
            <mdssi:RelationshipReference SourceId="rId1"/>
            <mdssi:RelationshipReference SourceId="rId6"/>
            <mdssi:RelationshipReference SourceId="rId11"/>
            <mdssi:RelationshipReference SourceId="rId5"/>
            <mdssi:RelationshipReference SourceId="rId10"/>
            <mdssi:RelationshipReference SourceId="rId4"/>
            <mdssi:RelationshipReference SourceId="rId9"/>
          </Transform>
          <Transform Algorithm="http://www.w3.org/TR/2001/REC-xml-c14n-20010315"/>
        </Transforms>
        <DigestMethod Algorithm="http://www.w3.org/2000/09/xmldsig#sha1"/>
        <DigestValue>FKAuz83PS8d31d6TrfNpQ0KriEI=</DigestValue>
      </Reference>
      <Reference URI="/ppt/slideMasters/slideMaster1.xml?ContentType=application/vnd.openxmlformats-officedocument.presentationml.slideMaster+xml">
        <DigestMethod Algorithm="http://www.w3.org/2000/09/xmldsig#sha1"/>
        <DigestValue>cQvYDE9b0ZR4zsIX9CLZZQAgmlM=</DigestValue>
      </Reference>
      <Reference URI="/ppt/slides/_rels/slide1.x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rTLVS77e4zFxc4bx1ryqtJf5HmE=</DigestValue>
      </Reference>
      <Reference URI="/ppt/slides/_rels/slide10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33YxAGkyL8Qn2aD2jv2/ZASnmB0=</DigestValue>
      </Reference>
      <Reference URI="/ppt/slides/_rels/slide11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XiajpsmuNxP3Jib6WUWKQLI+92U=</DigestValue>
      </Reference>
      <Reference URI="/ppt/slides/_rels/slide12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hcovEM5z4d3t7cfURdzqa1N5Qeo=</DigestValue>
      </Reference>
      <Reference URI="/ppt/slides/_rels/slide13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o9dUZ/oe5C8e9YItJLSr48paz2s=</DigestValue>
      </Reference>
      <Reference URI="/ppt/slides/_rels/slide14.xml.rels?ContentType=application/vnd.openxmlformats-package.relationships+xml">
        <Transforms>
          <Transform Algorithm="http://schemas.openxmlformats.org/package/2006/RelationshipTransform">
            <mdssi:RelationshipReference SourceId="rId8"/>
            <mdssi:RelationshipReference SourceId="rId3"/>
            <mdssi:RelationshipReference SourceId="rId7"/>
            <mdssi:RelationshipReference SourceId="rId2"/>
            <mdssi:RelationshipReference SourceId="rId1"/>
            <mdssi:RelationshipReference SourceId="rId6"/>
            <mdssi:RelationshipReference SourceId="rId5"/>
            <mdssi:RelationshipReference SourceId="rId10"/>
            <mdssi:RelationshipReference SourceId="rId4"/>
            <mdssi:RelationshipReference SourceId="rId9"/>
          </Transform>
          <Transform Algorithm="http://www.w3.org/TR/2001/REC-xml-c14n-20010315"/>
        </Transforms>
        <DigestMethod Algorithm="http://www.w3.org/2000/09/xmldsig#sha1"/>
        <DigestValue>tTf9UWpw3fMFUR1qT68HPG8S9ec=</DigestValue>
      </Reference>
      <Reference URI="/ppt/slides/_rels/slide15.xml.rels?ContentType=application/vnd.openxmlformats-package.relationships+xml">
        <Transforms>
          <Transform Algorithm="http://schemas.openxmlformats.org/package/2006/RelationshipTransform">
            <mdssi:RelationshipReference SourceId="rId8"/>
            <mdssi:RelationshipReference SourceId="rId3"/>
            <mdssi:RelationshipReference SourceId="rId7"/>
            <mdssi:RelationshipReference SourceId="rId2"/>
            <mdssi:RelationshipReference SourceId="rId1"/>
            <mdssi:RelationshipReference SourceId="rId6"/>
            <mdssi:RelationshipReference SourceId="rId11"/>
            <mdssi:RelationshipReference SourceId="rId5"/>
            <mdssi:RelationshipReference SourceId="rId10"/>
            <mdssi:RelationshipReference SourceId="rId4"/>
            <mdssi:RelationshipReference SourceId="rId9"/>
          </Transform>
          <Transform Algorithm="http://www.w3.org/TR/2001/REC-xml-c14n-20010315"/>
        </Transforms>
        <DigestMethod Algorithm="http://www.w3.org/2000/09/xmldsig#sha1"/>
        <DigestValue>C5f4DexeyC9mMuAjgl69qI3DwAc=</DigestValue>
      </Reference>
      <Reference URI="/ppt/slides/_rels/slide2.x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3fjtA58XCOEsKqGojn3woYy6IvI=</DigestValue>
      </Reference>
      <Reference URI="/ppt/slides/_rels/slide3.x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CrRaE1nWO7Mbhm6arcI8SoRMa/Q=</DigestValue>
      </Reference>
      <Reference URI="/ppt/slides/_rels/slide4.x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ZCVNxTk+VkYXZLx2slW6YYOvXx8=</DigestValue>
      </Reference>
      <Reference URI="/ppt/slides/_rels/slide5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MD79YR/NmktgH7gIDiP2heeih4s=</DigestValue>
      </Reference>
      <Reference URI="/ppt/slides/_rels/slide6.xml.rels?ContentType=application/vnd.openxmlformats-package.relationships+xml">
        <Transforms>
          <Transform Algorithm="http://schemas.openxmlformats.org/package/2006/RelationshipTransform">
            <mdssi:RelationshipReference SourceId="rId3"/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cfm2Gp3m0fugB0Hpa73I4qW0gaA=</DigestValue>
      </Reference>
      <Reference URI="/ppt/slides/_rels/slide7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acY+6NH3/SgqRKsxwXPIh8dk/Vk=</DigestValue>
      </Reference>
      <Reference URI="/ppt/slides/_rels/slide8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JbKzHtHer9zCLYsz3kXOBIaSjxQ=</DigestValue>
      </Reference>
      <Reference URI="/ppt/slides/_rels/slide9.xml.rels?ContentType=application/vnd.openxmlformats-package.relationships+xml">
        <Transforms>
          <Transform Algorithm="http://schemas.openxmlformats.org/package/2006/RelationshipTransform">
            <mdssi:RelationshipReference SourceId="rId2"/>
            <mdssi:RelationshipReference SourceId="rId1"/>
          </Transform>
          <Transform Algorithm="http://www.w3.org/TR/2001/REC-xml-c14n-20010315"/>
        </Transforms>
        <DigestMethod Algorithm="http://www.w3.org/2000/09/xmldsig#sha1"/>
        <DigestValue>qZ/zG9K/xuaYtXYLAVe44hvlHzY=</DigestValue>
      </Reference>
      <Reference URI="/ppt/slides/slide1.xml?ContentType=application/vnd.openxmlformats-officedocument.presentationml.slide+xml">
        <DigestMethod Algorithm="http://www.w3.org/2000/09/xmldsig#sha1"/>
        <DigestValue>GJXAm08hVfUJ5D9lcYgJVWbxXCI=</DigestValue>
      </Reference>
      <Reference URI="/ppt/slides/slide10.xml?ContentType=application/vnd.openxmlformats-officedocument.presentationml.slide+xml">
        <DigestMethod Algorithm="http://www.w3.org/2000/09/xmldsig#sha1"/>
        <DigestValue>/+8Iobf5KlVf4p6rdNhnURyz8CQ=</DigestValue>
      </Reference>
      <Reference URI="/ppt/slides/slide11.xml?ContentType=application/vnd.openxmlformats-officedocument.presentationml.slide+xml">
        <DigestMethod Algorithm="http://www.w3.org/2000/09/xmldsig#sha1"/>
        <DigestValue>yYLS5eti5/y+a6zU0Q0mRa1viQY=</DigestValue>
      </Reference>
      <Reference URI="/ppt/slides/slide12.xml?ContentType=application/vnd.openxmlformats-officedocument.presentationml.slide+xml">
        <DigestMethod Algorithm="http://www.w3.org/2000/09/xmldsig#sha1"/>
        <DigestValue>WgzG2O19ya4lQ8U2ZOOBRg2L7+o=</DigestValue>
      </Reference>
      <Reference URI="/ppt/slides/slide13.xml?ContentType=application/vnd.openxmlformats-officedocument.presentationml.slide+xml">
        <DigestMethod Algorithm="http://www.w3.org/2000/09/xmldsig#sha1"/>
        <DigestValue>fo4D3p5Ur9BZUhg5oiw0N3+yl64=</DigestValue>
      </Reference>
      <Reference URI="/ppt/slides/slide14.xml?ContentType=application/vnd.openxmlformats-officedocument.presentationml.slide+xml">
        <DigestMethod Algorithm="http://www.w3.org/2000/09/xmldsig#sha1"/>
        <DigestValue>WMaKj5aFcEx+ZlwqHivbYv1Nk6I=</DigestValue>
      </Reference>
      <Reference URI="/ppt/slides/slide15.xml?ContentType=application/vnd.openxmlformats-officedocument.presentationml.slide+xml">
        <DigestMethod Algorithm="http://www.w3.org/2000/09/xmldsig#sha1"/>
        <DigestValue>VY1y8or/hpdH6NfbN+i83ReTOTM=</DigestValue>
      </Reference>
      <Reference URI="/ppt/slides/slide2.xml?ContentType=application/vnd.openxmlformats-officedocument.presentationml.slide+xml">
        <DigestMethod Algorithm="http://www.w3.org/2000/09/xmldsig#sha1"/>
        <DigestValue>5jqgp3Xm7LeO2SwmLFC/cbBo3PE=</DigestValue>
      </Reference>
      <Reference URI="/ppt/slides/slide3.xml?ContentType=application/vnd.openxmlformats-officedocument.presentationml.slide+xml">
        <DigestMethod Algorithm="http://www.w3.org/2000/09/xmldsig#sha1"/>
        <DigestValue>FZh6qg5GRETcgcu6l8+UVmSrCdI=</DigestValue>
      </Reference>
      <Reference URI="/ppt/slides/slide4.xml?ContentType=application/vnd.openxmlformats-officedocument.presentationml.slide+xml">
        <DigestMethod Algorithm="http://www.w3.org/2000/09/xmldsig#sha1"/>
        <DigestValue>/N/rF3GQGsg0zy2xg9+46QbXo4s=</DigestValue>
      </Reference>
      <Reference URI="/ppt/slides/slide5.xml?ContentType=application/vnd.openxmlformats-officedocument.presentationml.slide+xml">
        <DigestMethod Algorithm="http://www.w3.org/2000/09/xmldsig#sha1"/>
        <DigestValue>knxKBALenQGGyMQtPlWPn85gz38=</DigestValue>
      </Reference>
      <Reference URI="/ppt/slides/slide6.xml?ContentType=application/vnd.openxmlformats-officedocument.presentationml.slide+xml">
        <DigestMethod Algorithm="http://www.w3.org/2000/09/xmldsig#sha1"/>
        <DigestValue>V3IvDSqnfO8VAHg10JyC861oLrQ=</DigestValue>
      </Reference>
      <Reference URI="/ppt/slides/slide7.xml?ContentType=application/vnd.openxmlformats-officedocument.presentationml.slide+xml">
        <DigestMethod Algorithm="http://www.w3.org/2000/09/xmldsig#sha1"/>
        <DigestValue>QTU1I46MRbamj+ynceZfSWunObo=</DigestValue>
      </Reference>
      <Reference URI="/ppt/slides/slide8.xml?ContentType=application/vnd.openxmlformats-officedocument.presentationml.slide+xml">
        <DigestMethod Algorithm="http://www.w3.org/2000/09/xmldsig#sha1"/>
        <DigestValue>kghzr7ePW7o7KUaseU5T+RHLxpA=</DigestValue>
      </Reference>
      <Reference URI="/ppt/slides/slide9.xml?ContentType=application/vnd.openxmlformats-officedocument.presentationml.slide+xml">
        <DigestMethod Algorithm="http://www.w3.org/2000/09/xmldsig#sha1"/>
        <DigestValue>Ad21889qXsRDrvDp2PFL9NpocUA=</DigestValue>
      </Reference>
      <Reference URI="/ppt/tableStyles.xml?ContentType=application/vnd.openxmlformats-officedocument.presentationml.tableStyles+xml">
        <DigestMethod Algorithm="http://www.w3.org/2000/09/xmldsig#sha1"/>
        <DigestValue>Sb/RPtAhmbAEvwoBmllvEndY2SY=</DigestValue>
      </Reference>
      <Reference URI="/ppt/theme/theme1.xml?ContentType=application/vnd.openxmlformats-officedocument.theme+xml">
        <DigestMethod Algorithm="http://www.w3.org/2000/09/xmldsig#sha1"/>
        <DigestValue>4jSCbrOTSpxBVuzQhwFZptzEQ1s=</DigestValue>
      </Reference>
      <Reference URI="/ppt/theme/theme2.xml?ContentType=application/vnd.openxmlformats-officedocument.theme+xml">
        <DigestMethod Algorithm="http://www.w3.org/2000/09/xmldsig#sha1"/>
        <DigestValue>4jSCbrOTSpxBVuzQhwFZptzEQ1s=</DigestValue>
      </Reference>
      <Reference URI="/ppt/theme/theme3.xml?ContentType=application/vnd.openxmlformats-officedocument.theme+xml">
        <DigestMethod Algorithm="http://www.w3.org/2000/09/xmldsig#sha1"/>
        <DigestValue>4jSCbrOTSpxBVuzQhwFZptzEQ1s=</DigestValue>
      </Reference>
    </Manifest>
    <SignatureProperties>
      <SignatureProperty Id="idSignatureTime" Target="#idPackageSignature">
        <mdssi:SignatureTime>
          <mdssi:Format>YYYY-MM-DDThh:mm:ssTZD</mdssi:Format>
          <mdssi:Value>2015-02-10T10:12:41Z</mdssi:Value>
        </mdssi:SignatureTime>
      </SignatureProperty>
    </SignatureProperties>
  </Object>
  <Object Id="idOfficeObject">
    <SignatureProperties>
      <SignatureProperty Id="idOfficeV1Details" Target="#idPackageSignature">
        <SignatureInfoV1 xmlns="http://schemas.microsoft.com/office/2006/digsig">
          <SetupID/>
          <SignatureText/>
          <SignatureImage/>
          <SignatureComments>Учитель - дефектолог</SignatureComments>
          <WindowsVersion>6.1</WindowsVersion>
          <OfficeVersion>12.0</OfficeVersion>
          <ApplicationVersion>12.0</ApplicationVersion>
          <Monitors>1</Monitors>
          <HorizontalResolution>1360</HorizontalResolution>
          <VerticalResolution>768</VerticalResolution>
          <ColorDepth>32</ColorDepth>
          <SignatureProviderId>{00000000-0000-0000-0000-000000000000}</SignatureProviderId>
          <SignatureProviderUrl/>
          <SignatureProviderDetails>9</SignatureProviderDetails>
          <ManifestHashAlgorithm>http://www.w3.org/2000/09/xmldsig#sha1</ManifestHashAlgorithm>
          <SignatureType>1</SignatureType>
        </SignatureInfoV1>
      </SignatureProperty>
    </SignatureProperties>
  </Object>
</Signatur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52</Words>
  <Application>Microsoft Office PowerPoint</Application>
  <PresentationFormat>Экран (4:3)</PresentationFormat>
  <Paragraphs>44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на тему: «ОДЕЖДА»  г. Тимашевск                                                                                            МБДОУ №6  компенсирующего вида                                                                                 Учитель – дефектолог  Онофриенко Т.Н.</vt:lpstr>
      <vt:lpstr>   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AdminT</dc:creator>
  <cp:lastModifiedBy>AdminT</cp:lastModifiedBy>
  <cp:revision>28</cp:revision>
  <dcterms:created xsi:type="dcterms:W3CDTF">2015-02-01T10:36:36Z</dcterms:created>
  <dcterms:modified xsi:type="dcterms:W3CDTF">2015-02-10T10:11:49Z</dcterms:modified>
  <cp:contentStatus/>
</cp:coreProperties>
</file>