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65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4A7B-6E72-46D5-87A5-42756B9F04F1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EEF3-ED81-46A0-8275-B070A95B9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4A7B-6E72-46D5-87A5-42756B9F04F1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EEF3-ED81-46A0-8275-B070A95B9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4A7B-6E72-46D5-87A5-42756B9F04F1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EEF3-ED81-46A0-8275-B070A95B9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4A7B-6E72-46D5-87A5-42756B9F04F1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EEF3-ED81-46A0-8275-B070A95B9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4A7B-6E72-46D5-87A5-42756B9F04F1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EEF3-ED81-46A0-8275-B070A95B9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4A7B-6E72-46D5-87A5-42756B9F04F1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EEF3-ED81-46A0-8275-B070A95B9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4A7B-6E72-46D5-87A5-42756B9F04F1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EEF3-ED81-46A0-8275-B070A95B9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4A7B-6E72-46D5-87A5-42756B9F04F1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EEF3-ED81-46A0-8275-B070A95B9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4A7B-6E72-46D5-87A5-42756B9F04F1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EEF3-ED81-46A0-8275-B070A95B9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4A7B-6E72-46D5-87A5-42756B9F04F1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EEF3-ED81-46A0-8275-B070A95B9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4A7B-6E72-46D5-87A5-42756B9F04F1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EEF3-ED81-46A0-8275-B070A95B9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44A7B-6E72-46D5-87A5-42756B9F04F1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9EEF3-ED81-46A0-8275-B070A95B9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y Documents\Мои видеозаписи\Рабочий стол\Рисунок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57166"/>
            <a:ext cx="5098811" cy="440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555776" y="260648"/>
            <a:ext cx="43924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6309320"/>
            <a:ext cx="2116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Сыктывкар 2014 год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4357694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spc="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Опыты с воздухом</a:t>
            </a:r>
            <a:endParaRPr lang="ru-RU" sz="5400" spc="200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1960" y="54452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altLang="ru-RU" dirty="0" smtClean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Подготовили : Чупрова Э.Д</a:t>
            </a:r>
          </a:p>
          <a:p>
            <a:pPr algn="r"/>
            <a:r>
              <a:rPr lang="ru-RU" altLang="ru-RU" dirty="0" smtClean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Бокова Е.А.</a:t>
            </a:r>
          </a:p>
          <a:p>
            <a:pPr algn="r"/>
            <a:r>
              <a:rPr lang="ru-RU" altLang="ru-RU" dirty="0" smtClean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Козлова А.Н</a:t>
            </a:r>
            <a:endParaRPr lang="ru-RU" alt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Documents and Settings\Vospetatel\Рабочий стол\pogoda-28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5000636"/>
            <a:ext cx="1500198" cy="1200158"/>
          </a:xfrm>
          <a:prstGeom prst="rect">
            <a:avLst/>
          </a:prstGeom>
          <a:noFill/>
        </p:spPr>
      </p:pic>
      <p:pic>
        <p:nvPicPr>
          <p:cNvPr id="2" name="Picture 3" descr="C:\Documents and Settings\Vospetatel\Рабочий стол\pogoda-28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857760"/>
            <a:ext cx="1571636" cy="1257309"/>
          </a:xfrm>
          <a:prstGeom prst="rect">
            <a:avLst/>
          </a:prstGeom>
          <a:noFill/>
        </p:spPr>
      </p:pic>
      <p:pic>
        <p:nvPicPr>
          <p:cNvPr id="1028" name="Picture 4" descr="C:\Documents and Settings\Vospetatel\Рабочий стол\pogoda-28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142984"/>
            <a:ext cx="1785950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492896"/>
            <a:ext cx="7652993" cy="2088232"/>
          </a:xfrm>
          <a:prstGeom prst="rect">
            <a:avLst/>
          </a:prstGeom>
          <a:noFill/>
        </p:spPr>
        <p:txBody>
          <a:bodyPr wrap="none" lIns="108000" tIns="45720" rIns="91440" bIns="45720">
            <a:prstTxWarp prst="textTriangleInverted">
              <a:avLst/>
            </a:prstTxWarp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</a:t>
            </a:r>
            <a:r>
              <a:rPr lang="ru-RU" sz="5400" b="1" dirty="0" smtClean="0">
                <a:ln w="3810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внимание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836712"/>
            <a:ext cx="7215238" cy="2735164"/>
          </a:xfrm>
        </p:spPr>
        <p:txBody>
          <a:bodyPr>
            <a:normAutofit fontScale="90000"/>
          </a:bodyPr>
          <a:lstStyle/>
          <a:p>
            <a:r>
              <a:rPr lang="ru-RU" sz="6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Опыты с воздухом</a:t>
            </a:r>
            <a:r>
              <a:rPr lang="ru-RU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Опыт № 1 </a:t>
            </a:r>
            <a:endParaRPr lang="ru-RU" sz="6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789040"/>
            <a:ext cx="6976864" cy="1752600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 полиэтиленовым пакетом»</a:t>
            </a:r>
            <a:endParaRPr lang="ru-RU" sz="5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IMG31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76672"/>
            <a:ext cx="3648405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CIMG31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501008"/>
            <a:ext cx="3899925" cy="2924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64088" y="1124744"/>
            <a:ext cx="2952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Пакет можно сложить в несколько раз, посмотрите какой он тоненький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3645024"/>
            <a:ext cx="3168352" cy="1368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Набираем в пакет воздух, посмотрите он стал похож на подушку. Воздух занял все место в мешке.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1052736"/>
            <a:ext cx="4392488" cy="1470025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Опыт № 2 </a:t>
            </a:r>
            <a:endParaRPr lang="ru-RU" sz="6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933056"/>
            <a:ext cx="7704856" cy="1728192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«Опыт с трубочкой и водой».</a:t>
            </a:r>
            <a:endParaRPr lang="ru-RU" sz="5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IMG31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908720"/>
            <a:ext cx="3456384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IMG31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789040"/>
            <a:ext cx="3528392" cy="2646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508104" y="1556792"/>
            <a:ext cx="2592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Подуйте в трубочку опущенную в стакан с водой.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3933056"/>
            <a:ext cx="2808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Воздух проходит через трубочку, попадает в воду и вода начинает бурлить, образуются пузырьки.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836712"/>
            <a:ext cx="4392488" cy="1470025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опыт</a:t>
            </a:r>
            <a:endParaRPr lang="ru-RU" sz="6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573016"/>
            <a:ext cx="7704856" cy="2425824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 салфеткой».</a:t>
            </a:r>
            <a:endParaRPr lang="ru-RU" sz="5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IMG31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908720"/>
            <a:ext cx="3323861" cy="2492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IMG3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717032"/>
            <a:ext cx="3648406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64088" y="1412776"/>
            <a:ext cx="2736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теперь вдыхаем и выдыхаем воздух. Салфетка шевелится как от ветра.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4077072"/>
            <a:ext cx="2304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Вдохнули воздух посильнее и салфетка прилипла ко рту.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836712"/>
            <a:ext cx="4392488" cy="1470025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sz="6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573016"/>
            <a:ext cx="7704856" cy="2425824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«Кораблики».</a:t>
            </a:r>
            <a:endParaRPr lang="ru-RU" sz="5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IMG31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4464496" cy="33483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CIMG31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6003" y="3501008"/>
            <a:ext cx="3995936" cy="2996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96136" y="1196752"/>
            <a:ext cx="2520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Вдыхая и выдыхая вы создаете поток воздуха, получается ветер.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077072"/>
            <a:ext cx="24482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Ветер толкает легкий кораблик и он начинает передвигаться по воде.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(фон)презентации 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Шаблон(фон)презентации 6</Template>
  <TotalTime>153</TotalTime>
  <Words>149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Шаблон(фон)презентации 6</vt:lpstr>
      <vt:lpstr>Слайд 1</vt:lpstr>
      <vt:lpstr>Опыты с воздухом  Опыт № 1 </vt:lpstr>
      <vt:lpstr>Слайд 3</vt:lpstr>
      <vt:lpstr>Опыт № 2 </vt:lpstr>
      <vt:lpstr>Слайд 5</vt:lpstr>
      <vt:lpstr>3 опыт</vt:lpstr>
      <vt:lpstr>Слайд 7</vt:lpstr>
      <vt:lpstr>Игра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user</cp:lastModifiedBy>
  <cp:revision>21</cp:revision>
  <dcterms:created xsi:type="dcterms:W3CDTF">2014-04-15T02:12:20Z</dcterms:created>
  <dcterms:modified xsi:type="dcterms:W3CDTF">2014-11-27T10:47:12Z</dcterms:modified>
</cp:coreProperties>
</file>