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9" r:id="rId2"/>
    <p:sldId id="272" r:id="rId3"/>
    <p:sldId id="280" r:id="rId4"/>
    <p:sldId id="273" r:id="rId5"/>
    <p:sldId id="274" r:id="rId6"/>
    <p:sldId id="275" r:id="rId7"/>
    <p:sldId id="323" r:id="rId8"/>
    <p:sldId id="277" r:id="rId9"/>
    <p:sldId id="278" r:id="rId10"/>
    <p:sldId id="279" r:id="rId11"/>
    <p:sldId id="281" r:id="rId12"/>
    <p:sldId id="282" r:id="rId13"/>
    <p:sldId id="283" r:id="rId14"/>
    <p:sldId id="287" r:id="rId15"/>
    <p:sldId id="288" r:id="rId16"/>
    <p:sldId id="289" r:id="rId17"/>
    <p:sldId id="290" r:id="rId18"/>
    <p:sldId id="291" r:id="rId19"/>
    <p:sldId id="320" r:id="rId20"/>
    <p:sldId id="292" r:id="rId21"/>
    <p:sldId id="294" r:id="rId22"/>
    <p:sldId id="295" r:id="rId23"/>
    <p:sldId id="296" r:id="rId24"/>
    <p:sldId id="297" r:id="rId25"/>
    <p:sldId id="298" r:id="rId26"/>
    <p:sldId id="327" r:id="rId27"/>
    <p:sldId id="32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47DA-3027-4A2E-8BE4-9FC039C2651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A703-D434-4FCB-830A-0579E3C5C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DA7B-27FD-4904-9B2B-0F70FBE2224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9A1B-3180-40BE-B415-7DF6F212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0D71-483C-4F17-A28C-8C4A02C8B2B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676C-B902-4C1E-9CCE-F7C0151B1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92BD-9BBA-4101-95DA-C78F460F097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6712-758E-48AF-8D85-34B34EBB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4B28-93C7-47BB-B3A3-AA141126309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4BB7-DA8C-4880-875F-EAD5D3DD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0CF3-6079-4A1C-B3D2-44500A448C8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3BF5-523F-42FE-B2F4-C8A30B7F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A446-6015-4C38-9DD6-5943FAEC364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D6B6-1F81-4B08-871A-DA9B4CFD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7CAD-D6C4-46DC-8C8F-867F069873C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83A3-DB1E-414B-8177-FFEFEA805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FB2E-ACE3-4748-B8D2-9753D8DFFE9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7F4D-9847-4451-A271-D81F8F88B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7178-A701-4668-8FD4-751D3E505F8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2961-ED75-420C-8493-B9601AEA0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CF01-9E0F-4E26-A257-B672D37E2F0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37E1-E452-42D6-A307-2850F90E6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D5737-A46C-4ACF-8C02-36107DAC2DA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6299F5-02C4-4781-94D7-741DE6022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19586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Занятие ООД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«Наша Армия»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детьми старшей группы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7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3. Красна девица косами, а солдат орденами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D:\АТТЕСТАЦИЯ\91a439f5719eb6a5ce685744cef494c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3480" y="476672"/>
            <a:ext cx="4680520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429309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4.Солдатское дело – воевать храбро и умело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6867" name="Picture 3" descr="D:\АТТЕСТАЦИЯ\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ТТЕСТАЦИЯ\7_DSC_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6539595" cy="437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000240"/>
            <a:ext cx="2214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Защитники Отечества – это воины, которые защищают свой народ, свою Родину от врагов.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27835" y="74711"/>
            <a:ext cx="688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968155"/>
            <a:ext cx="4599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АРМИЯ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- Ребята, а кто такие защитники Отечества?</a:t>
            </a:r>
            <a:endParaRPr lang="ru-RU" sz="3200" b="1" i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АТТЕСТАЦИЯ\1242071220_e-0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1682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521043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каждого народа, в каждой стране есть армия. В России тоже есть армия. И она не раз защищала свой народ от захватчиков.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51720" y="1268760"/>
          <a:ext cx="6912768" cy="5256584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5256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Наши воины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идут: Раз-два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раз-два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барабаны громко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бьют: Тра-та-та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Тра-та-та!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море наши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корабли. Нынче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здесь, завтра – там!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 плавают в дали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Пограничник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посту: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Кто идет, кто идет?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Едут танки по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мосту: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Трр-вперед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трр-вперед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 землею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самолет: У-у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у-у!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Разрешен ракетам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взлет: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У-у-х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у-у-х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Наши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пушки точно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бьют: Бух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бах!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Нашей Армии – салют!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Крикнем “ура”! Крикнем “ура”!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58" marR="53258" marT="53258" marB="53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0972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Физминутка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Пользователь\Desktop\лоток\0_5f6f3_d8d6474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9343"/>
            <a:ext cx="2427254" cy="6128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24744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Игра 2</a:t>
            </a:r>
            <a:br>
              <a:rPr lang="ru-RU" sz="4400" b="1" i="1" dirty="0" smtClean="0">
                <a:solidFill>
                  <a:srgbClr val="002060"/>
                </a:solidFill>
                <a:latin typeface="+mj-lt"/>
              </a:rPr>
            </a:br>
            <a:r>
              <a:rPr lang="ru-RU" sz="44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+mj-lt"/>
              </a:rPr>
            </a:br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«Кто служит в армии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?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1" descr="D:\АТТЕСТАЦИЯ\400_F_45345025_N8dw1uTdmDQSod4kxtZi6hDF27R1DP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237626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00108"/>
            <a:ext cx="63121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 Кто служит в пехотных войсках?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4035" name="Picture 3" descr="D:\АТТЕСТАЦИЯ\Idet-morskaya-pekh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557216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2643182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«ПЕХОТИНЦЫ:»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Боевое наше знамя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Мы несем со славою.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Мы в сраженьях отстояли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Дело наше правое.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1000108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 Кто служит в танковых войсках?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D:\АТТЕСТАЦИЯ\0_1c0e3b_d67e6d7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85926"/>
            <a:ext cx="53578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071678"/>
            <a:ext cx="3143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Везде, как будто вездеход,</a:t>
            </a: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На гусеницах  танк пройдет</a:t>
            </a: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Ствол орудийный впереди,</a:t>
            </a: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Опасно, враг, не подходи!</a:t>
            </a: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Танк прочной защищен броней</a:t>
            </a: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И сможет встретить бой</a:t>
            </a:r>
            <a:r>
              <a:rPr lang="en-US" b="1" i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7154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Кто несёт службу в море?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D:\АТТЕСТАЦИЯ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528641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785925"/>
            <a:ext cx="3071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Cambria Math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На мачте наш трехцветный флаг,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На палубе стоит моряк.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 знает, что моря страны,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Границы океанов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 днем, и ночью быть должны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Под бдительной охраной!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14422"/>
            <a:ext cx="76720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Кто охраняет нашу Родину в небе?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7106" name="Picture 2" descr="D:\АТТЕСТАЦИЯ\8eyNu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4929222" cy="416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2500306"/>
            <a:ext cx="30003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«Лётчик»</a:t>
            </a:r>
          </a:p>
          <a:p>
            <a:pPr algn="ctr" eaLnBrk="0" hangingPunct="0"/>
            <a:endParaRPr lang="ru-RU" sz="20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0" hangingPunct="0"/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Он металлическую птицу</a:t>
            </a:r>
          </a:p>
          <a:p>
            <a:pPr algn="ctr" eaLnBrk="0" hangingPunct="0"/>
            <a:endParaRPr lang="ru-RU" b="1" i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Поднимет в облака.</a:t>
            </a:r>
          </a:p>
          <a:p>
            <a:pPr algn="ctr" eaLnBrk="0" hangingPunct="0"/>
            <a:endParaRPr lang="ru-RU" sz="1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Теперь воздушная граница</a:t>
            </a:r>
          </a:p>
          <a:p>
            <a:pPr algn="ctr" eaLnBrk="0" hangingPunct="0"/>
            <a:endParaRPr lang="ru-RU" sz="1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Надежна и крепка!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36202"/>
            <a:ext cx="350046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«СВЯЗИСТЫ:»</a:t>
            </a: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 связиста бодрый вид</a:t>
            </a:r>
          </a:p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трубку басом он кричит:</a:t>
            </a:r>
          </a:p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Чайка! Чайка! – Я – Орел!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 по проводам сейчас</a:t>
            </a:r>
          </a:p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Командир отдаст приказ.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785794"/>
            <a:ext cx="62151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Кто обеспечивает военную связь?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72706" name="Picture 2" descr="H:\Новая папка!\К армии\d3d3Lm5hbm9uZXdzbmV0LnJ1L2ZpbGVzL3VzZXJzL3UzLzIwMTIvMDgvNTU1NjM5ODA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71477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ТТЕСТАЦИЯ\0c0812de78b58a3932c8aaa211b07e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5500726" cy="51680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14356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Ребята, чт</a:t>
            </a:r>
            <a:r>
              <a:rPr lang="ru-RU" sz="2800" b="1" i="1" dirty="0" smtClean="0">
                <a:solidFill>
                  <a:srgbClr val="002060"/>
                </a:solidFill>
              </a:rPr>
              <a:t>о </a:t>
            </a:r>
            <a:r>
              <a:rPr lang="ru-RU" sz="2800" b="1" i="1" dirty="0" smtClean="0">
                <a:solidFill>
                  <a:srgbClr val="002060"/>
                </a:solidFill>
              </a:rPr>
              <a:t>можно рассказать о феврале?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143116"/>
            <a:ext cx="35004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Дуют ветры в феврале,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Воют в трубах громко.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Змейкой вьется по земле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Легкая поземка.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Над Кремлевскою стеной -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Самолетов звенья.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Слава армии родной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В день ее рожденья!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00108"/>
            <a:ext cx="72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Кто охраняет нашу Родину на границе?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8130" name="Picture 2" descr="D:\АТТЕСТАЦИЯ\big-27-224-3c38bf04ae972211c47d7de393fcccc8.alt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85926"/>
            <a:ext cx="564360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2143116"/>
            <a:ext cx="2786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«Пограничник»</a:t>
            </a:r>
          </a:p>
          <a:p>
            <a:endParaRPr lang="ru-RU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Спи спокойно, Россия родная!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Берегут твое сердце Сыны.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Днем и ночью, глаза не смыкая, 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Охраняют границу они!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24744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Игра 3</a:t>
            </a:r>
            <a:br>
              <a:rPr lang="ru-RU" sz="4400" b="1" i="1" dirty="0" smtClean="0">
                <a:solidFill>
                  <a:srgbClr val="002060"/>
                </a:solidFill>
                <a:latin typeface="+mj-lt"/>
              </a:rPr>
            </a:br>
            <a:r>
              <a:rPr lang="ru-RU" sz="44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+mj-lt"/>
              </a:rPr>
            </a:br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«Кто замаскировался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?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1" descr="D:\АТТЕСТАЦИЯ\400_F_45345025_N8dw1uTdmDQSod4kxtZi6hDF27R1DP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37626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1368152" cy="2520280"/>
          </a:xfrm>
          <a:prstGeom prst="rect">
            <a:avLst/>
          </a:prstGeom>
          <a:noFill/>
        </p:spPr>
      </p:pic>
      <p:pic>
        <p:nvPicPr>
          <p:cNvPr id="49155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1440160" cy="2520280"/>
          </a:xfrm>
          <a:prstGeom prst="rect">
            <a:avLst/>
          </a:prstGeom>
          <a:noFill/>
        </p:spPr>
      </p:pic>
      <p:pic>
        <p:nvPicPr>
          <p:cNvPr id="49156" name="Picture 4" descr="C:\Users\Пользователь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1296144" cy="2448272"/>
          </a:xfrm>
          <a:prstGeom prst="rect">
            <a:avLst/>
          </a:prstGeom>
          <a:noFill/>
        </p:spPr>
      </p:pic>
      <p:pic>
        <p:nvPicPr>
          <p:cNvPr id="49157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1512168" cy="2520280"/>
          </a:xfrm>
          <a:prstGeom prst="rect">
            <a:avLst/>
          </a:prstGeom>
          <a:noFill/>
        </p:spPr>
      </p:pic>
      <p:pic>
        <p:nvPicPr>
          <p:cNvPr id="49158" name="Picture 6" descr="C:\Users\Пользователь\Desktop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348880"/>
            <a:ext cx="14401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440160" cy="2520280"/>
          </a:xfrm>
          <a:prstGeom prst="rect">
            <a:avLst/>
          </a:prstGeom>
          <a:noFill/>
        </p:spPr>
      </p:pic>
      <p:pic>
        <p:nvPicPr>
          <p:cNvPr id="3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1512168" cy="2520280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285992"/>
            <a:ext cx="1368152" cy="2520280"/>
          </a:xfrm>
          <a:prstGeom prst="rect">
            <a:avLst/>
          </a:prstGeom>
          <a:noFill/>
        </p:spPr>
      </p:pic>
      <p:pic>
        <p:nvPicPr>
          <p:cNvPr id="5" name="Picture 6" descr="C:\Users\Пользователь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357430"/>
            <a:ext cx="1440160" cy="2448272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357430"/>
            <a:ext cx="135732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1368152" cy="2520280"/>
          </a:xfrm>
          <a:prstGeom prst="rect">
            <a:avLst/>
          </a:prstGeom>
          <a:noFill/>
        </p:spPr>
      </p:pic>
      <p:pic>
        <p:nvPicPr>
          <p:cNvPr id="49155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348880"/>
            <a:ext cx="1440160" cy="2520280"/>
          </a:xfrm>
          <a:prstGeom prst="rect">
            <a:avLst/>
          </a:prstGeom>
          <a:noFill/>
        </p:spPr>
      </p:pic>
      <p:pic>
        <p:nvPicPr>
          <p:cNvPr id="49156" name="Picture 4" descr="C:\Users\Пользователь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1296144" cy="2448272"/>
          </a:xfrm>
          <a:prstGeom prst="rect">
            <a:avLst/>
          </a:prstGeom>
          <a:noFill/>
        </p:spPr>
      </p:pic>
      <p:pic>
        <p:nvPicPr>
          <p:cNvPr id="49157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1512168" cy="2520280"/>
          </a:xfrm>
          <a:prstGeom prst="rect">
            <a:avLst/>
          </a:prstGeom>
          <a:noFill/>
        </p:spPr>
      </p:pic>
      <p:pic>
        <p:nvPicPr>
          <p:cNvPr id="49158" name="Picture 6" descr="C:\Users\Пользователь\Desktop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348880"/>
            <a:ext cx="14401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ользователь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1512168" cy="2520280"/>
          </a:xfrm>
          <a:prstGeom prst="rect">
            <a:avLst/>
          </a:prstGeom>
          <a:noFill/>
        </p:spPr>
      </p:pic>
      <p:pic>
        <p:nvPicPr>
          <p:cNvPr id="3" name="Picture 6" descr="C:\Users\Пользователь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428868"/>
            <a:ext cx="1440160" cy="244827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428868"/>
            <a:ext cx="1296144" cy="2448272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428868"/>
            <a:ext cx="1440160" cy="252028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428868"/>
            <a:ext cx="142876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785926"/>
            <a:ext cx="385762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«МИР»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Мир — это главное слово на свете.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Мир очень нужен нашей планете!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Мир нужен взрослым! Мир нужен детям!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Мир нужен всем!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 у всех мечты сбывались,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все вокруг смеялись,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детям снились сны,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не было войны!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714357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Молодцы! Все дружно выполняли задания!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Вот так и солдаты стоят на страже нашей Родины!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5299" name="Picture 3" descr="D:\Аттестация\1361408630_23-fevral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857364"/>
            <a:ext cx="492922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69033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Хозяинова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Павловна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383656"/>
            <a:ext cx="407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февраль  2015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43050"/>
            <a:ext cx="7846640" cy="71438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Российский солдат</a:t>
            </a:r>
            <a:endParaRPr lang="ru-RU" sz="4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285992"/>
            <a:ext cx="3744416" cy="4357718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Российский воин бережёт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Родной страны покой и славу!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Он на посту – и наш народ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Гордится Армией по праву.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Спокойно дети пусть растут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 Российской солнечной Отчизне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Он охраняет мирный труд,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Прекрасный труд во имя жизни.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Как вы думаете, без кого нет армии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(кто главный в армии)?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5"/>
            <a:ext cx="2808312" cy="165618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страже мира, счастья и покоя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стоит</a:t>
            </a:r>
            <a:r>
              <a:rPr lang="ru-RU" sz="2400" dirty="0" smtClean="0">
                <a:solidFill>
                  <a:srgbClr val="002060"/>
                </a:solidFill>
              </a:rPr>
              <a:t> солдат Российской армии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2567880" cy="41764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Прежде чем стать настоящим солдатом, защитником, он принимает присягу на верность служения Родине.</a:t>
            </a:r>
          </a:p>
          <a:p>
            <a:endParaRPr lang="ru-RU" dirty="0"/>
          </a:p>
        </p:txBody>
      </p:sp>
      <p:pic>
        <p:nvPicPr>
          <p:cNvPr id="7" name="Picture 2" descr="D:\АТТЕСТАЦИЯ\011A454D8418F70252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3112478" y="1109326"/>
            <a:ext cx="5439324" cy="413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4608512" cy="31683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 Солдат клянётся служить честно, выполнять все приказы и исполнять устав Вооружённых сил.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 что это значит?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D:\АТТЕСТАЦИЯ\0_49ebb_398df361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032" y="1124744"/>
            <a:ext cx="340643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АТТЕСТАЦИЯ\314ef7bdb405cb25423facdefc12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14554"/>
            <a:ext cx="4643470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714620"/>
            <a:ext cx="4034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для этого он должен заниматься физической подготовкой, закаляться, соблюдать гигиенические нормы и, конечно, овладеть воинским мастерством.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Солдат должен быть сильным, закалённым, здоровым, крепким, выносливым.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АТТЕСТАЦИЯ\picturepicture_5656424060110_86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071966" cy="3571900"/>
          </a:xfrm>
          <a:prstGeom prst="rect">
            <a:avLst/>
          </a:prstGeom>
          <a:noFill/>
        </p:spPr>
      </p:pic>
      <p:pic>
        <p:nvPicPr>
          <p:cNvPr id="3" name="Picture 4" descr="D:\АТТЕСТАЦИЯ\1527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500594" cy="365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достигается всё это благодаря занятиям, тренировкам, упорному труду.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11480" cy="27363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Игра 1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sz="4400" b="1" dirty="0" smtClean="0">
                <a:solidFill>
                  <a:srgbClr val="002060"/>
                </a:solidFill>
              </a:rPr>
              <a:t>«Объясни пословицу о солдате»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8433" name="Picture 1" descr="D:\АТТЕСТАЦИЯ\400_F_45345025_N8dw1uTdmDQSod4kxtZi6hDF27R1DP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237626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05273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1. Плох тот солдат, который не мечтает стать генералом.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5842" name="Picture 2" descr="D:\АТТЕСТАЦИЯ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92696"/>
            <a:ext cx="1512168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068960"/>
            <a:ext cx="5160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2. Русский солдат умом богат.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5844" name="Picture 4" descr="D:\АТТЕСТАЦИЯ\6731_html_108d31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5676900" cy="3106663"/>
          </a:xfrm>
          <a:prstGeom prst="rect">
            <a:avLst/>
          </a:prstGeom>
          <a:noFill/>
        </p:spPr>
      </p:pic>
      <p:pic>
        <p:nvPicPr>
          <p:cNvPr id="50177" name="Picture 1" descr="H:\Новая папка!\К армии\0_962ca_1659e40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428604"/>
            <a:ext cx="171451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996</TotalTime>
  <Words>558</Words>
  <Application>Microsoft Office PowerPoint</Application>
  <PresentationFormat>Экран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Российский солдат</vt:lpstr>
      <vt:lpstr>На страже мира, счастья и покоя стоит солдат Российской армии. </vt:lpstr>
      <vt:lpstr>- Солдат клянётся служить честно, выполнять все приказы и исполнять устав Вооружённых сил.   А что это значит? </vt:lpstr>
      <vt:lpstr>Слайд 6</vt:lpstr>
      <vt:lpstr>Слайд 7</vt:lpstr>
      <vt:lpstr>Игра 1   «Объясни пословицу о солдате»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111</cp:revision>
  <dcterms:created xsi:type="dcterms:W3CDTF">2011-02-12T16:41:32Z</dcterms:created>
  <dcterms:modified xsi:type="dcterms:W3CDTF">2015-02-09T16:55:12Z</dcterms:modified>
</cp:coreProperties>
</file>