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1"/>
  </p:notesMasterIdLst>
  <p:sldIdLst>
    <p:sldId id="256" r:id="rId2"/>
    <p:sldId id="258" r:id="rId3"/>
    <p:sldId id="267" r:id="rId4"/>
    <p:sldId id="268" r:id="rId5"/>
    <p:sldId id="269" r:id="rId6"/>
    <p:sldId id="270" r:id="rId7"/>
    <p:sldId id="271" r:id="rId8"/>
    <p:sldId id="272" r:id="rId9"/>
    <p:sldId id="27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F692"/>
    <a:srgbClr val="00DE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10F42-95B6-487F-8149-72609FCCBAC6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A8B33-377A-423A-A2CB-35C0D03F2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412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A8B33-377A-423A-A2CB-35C0D03F2106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FBBF-F050-4CAB-885C-DF3A77327AFB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AC87E-9E03-4948-BC56-6FED79DB7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FBBF-F050-4CAB-885C-DF3A77327AFB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AC87E-9E03-4948-BC56-6FED79DB7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FBBF-F050-4CAB-885C-DF3A77327AFB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AC87E-9E03-4948-BC56-6FED79DB7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FBBF-F050-4CAB-885C-DF3A77327AFB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AC87E-9E03-4948-BC56-6FED79DB7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FBBF-F050-4CAB-885C-DF3A77327AFB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AC87E-9E03-4948-BC56-6FED79DB7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FBBF-F050-4CAB-885C-DF3A77327AFB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AC87E-9E03-4948-BC56-6FED79DB7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FBBF-F050-4CAB-885C-DF3A77327AFB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AC87E-9E03-4948-BC56-6FED79DB7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FBBF-F050-4CAB-885C-DF3A77327AFB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6AC87E-9E03-4948-BC56-6FED79DB77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FBBF-F050-4CAB-885C-DF3A77327AFB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AC87E-9E03-4948-BC56-6FED79DB7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FBBF-F050-4CAB-885C-DF3A77327AFB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86AC87E-9E03-4948-BC56-6FED79DB7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EF3FBBF-F050-4CAB-885C-DF3A77327AFB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AC87E-9E03-4948-BC56-6FED79DB7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EF3FBBF-F050-4CAB-885C-DF3A77327AFB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86AC87E-9E03-4948-BC56-6FED79DB7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3337560"/>
            <a:ext cx="5572164" cy="23012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Кутузов Михаил </a:t>
            </a:r>
            <a:r>
              <a:rPr lang="ru-RU" dirty="0" smtClean="0"/>
              <a:t>Илларионович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200" dirty="0" smtClean="0"/>
              <a:t>Автор презентации:</a:t>
            </a:r>
            <a:br>
              <a:rPr lang="ru-RU" sz="2200" dirty="0" smtClean="0"/>
            </a:br>
            <a:r>
              <a:rPr lang="ru-RU" sz="2200" dirty="0" smtClean="0"/>
              <a:t> </a:t>
            </a:r>
            <a:r>
              <a:rPr lang="ru-RU" sz="2200" dirty="0" err="1" smtClean="0"/>
              <a:t>Ю.В.Меланин</a:t>
            </a:r>
            <a:endParaRPr lang="ru-RU" sz="2200" dirty="0"/>
          </a:p>
        </p:txBody>
      </p:sp>
      <p:pic>
        <p:nvPicPr>
          <p:cNvPr id="102402" name="Picture 2" descr="http://www.oboznik.ru/wp-content/uploads/2011/11/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285728"/>
            <a:ext cx="2643206" cy="34813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51520" y="4077072"/>
            <a:ext cx="8892480" cy="1930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Содержимое 25"/>
          <p:cNvSpPr>
            <a:spLocks noGrp="1"/>
          </p:cNvSpPr>
          <p:nvPr>
            <p:ph idx="1"/>
          </p:nvPr>
        </p:nvSpPr>
        <p:spPr>
          <a:xfrm flipH="1">
            <a:off x="1214410" y="5357826"/>
            <a:ext cx="6072233" cy="85725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Дом Кутузова на набережной Невы в Санкт- Петербурге.</a:t>
            </a:r>
            <a:endParaRPr lang="ru-RU" dirty="0"/>
          </a:p>
        </p:txBody>
      </p:sp>
      <p:pic>
        <p:nvPicPr>
          <p:cNvPr id="101378" name="Picture 2" descr="http://gopiter.ru/assets/images/kutuz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500042"/>
            <a:ext cx="6286544" cy="4804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611560" y="1196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000760" y="2143116"/>
            <a:ext cx="214314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000232" y="5429263"/>
            <a:ext cx="3786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Arial Black" pitchFamily="34" charset="0"/>
            </a:endParaRPr>
          </a:p>
          <a:p>
            <a:pPr algn="ctr"/>
            <a:r>
              <a:rPr lang="ru-RU" b="1" dirty="0" smtClean="0">
                <a:latin typeface="Arial Black" pitchFamily="34" charset="0"/>
              </a:rPr>
              <a:t>Отец </a:t>
            </a:r>
          </a:p>
          <a:p>
            <a:pPr algn="ctr"/>
            <a:r>
              <a:rPr lang="ru-RU" b="1" dirty="0" smtClean="0">
                <a:latin typeface="Arial Black" pitchFamily="34" charset="0"/>
              </a:rPr>
              <a:t>Илларион </a:t>
            </a:r>
            <a:r>
              <a:rPr lang="ru-RU" b="1" dirty="0" smtClean="0"/>
              <a:t>Матвеевич (Голенищев-Кутузов )</a:t>
            </a:r>
            <a:endParaRPr lang="ru-RU" dirty="0"/>
          </a:p>
        </p:txBody>
      </p:sp>
      <p:pic>
        <p:nvPicPr>
          <p:cNvPr id="100358" name="Picture 6" descr="http://www.bibliopskov.ru/1812/img/kutuzov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71546"/>
            <a:ext cx="6215106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Кадетский корпус им. М.И.Кутузова.</a:t>
            </a:r>
            <a:endParaRPr lang="ru-RU" sz="2800" dirty="0"/>
          </a:p>
        </p:txBody>
      </p:sp>
      <p:pic>
        <p:nvPicPr>
          <p:cNvPr id="115714" name="Picture 2" descr="http://www.ethnospb.ru/photo/people/315316deecc9d24712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85926"/>
            <a:ext cx="7143800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Суворов Александр  Васильевич.</a:t>
            </a:r>
            <a:endParaRPr lang="ru-RU" sz="3600" dirty="0"/>
          </a:p>
        </p:txBody>
      </p:sp>
      <p:pic>
        <p:nvPicPr>
          <p:cNvPr id="118786" name="Picture 2" descr="http://topwar.ru/uploads/posts/2011-09/1317352050_Suvorov_by_Schteib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0208" y="1206768"/>
            <a:ext cx="5609312" cy="5008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Кутузов М.И.  Командир роты.</a:t>
            </a:r>
            <a:endParaRPr lang="ru-RU" sz="2800" dirty="0"/>
          </a:p>
        </p:txBody>
      </p:sp>
      <p:pic>
        <p:nvPicPr>
          <p:cNvPr id="119810" name="Picture 2" descr="http://belgorod-dnestrovskiy.ru/wp-content/uploads/2012/06/mihail-kutuzov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2163" y="1493342"/>
            <a:ext cx="3994349" cy="5007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Война с Наполеоном 1805год.</a:t>
            </a:r>
            <a:endParaRPr lang="ru-RU" sz="4000" dirty="0"/>
          </a:p>
        </p:txBody>
      </p:sp>
      <p:pic>
        <p:nvPicPr>
          <p:cNvPr id="120834" name="Picture 2" descr="http://img391.imageshack.us/img391/2773/austerlitzbaronpasc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788" y="1857363"/>
            <a:ext cx="7987740" cy="41341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/>
              <a:t>Война с Турцией 1811год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21858" name="Picture 2" descr="http://dic.academic.ru/pictures/wiki/files/78/Napoleon_Ne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00239"/>
            <a:ext cx="8001056" cy="40719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Отечественная война 1812год.</a:t>
            </a:r>
            <a:endParaRPr lang="ru-RU" sz="4000" dirty="0"/>
          </a:p>
        </p:txBody>
      </p:sp>
      <p:pic>
        <p:nvPicPr>
          <p:cNvPr id="122882" name="Picture 2" descr="http://mil.ru/files/morf/1812borodin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74"/>
            <a:ext cx="7100050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628</TotalTime>
  <Words>49</Words>
  <Application>Microsoft Office PowerPoint</Application>
  <PresentationFormat>Экран (4:3)</PresentationFormat>
  <Paragraphs>14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Техническая</vt:lpstr>
      <vt:lpstr>Кутузов Михаил Илларионович   Автор презентации:  Ю.В.Меланин</vt:lpstr>
      <vt:lpstr>  </vt:lpstr>
      <vt:lpstr>Презентация PowerPoint</vt:lpstr>
      <vt:lpstr>Кадетский корпус им. М.И.Кутузова.</vt:lpstr>
      <vt:lpstr>Суворов Александр  Васильевич.</vt:lpstr>
      <vt:lpstr>Кутузов М.И.  Командир роты.</vt:lpstr>
      <vt:lpstr>Война с Наполеоном 1805год.</vt:lpstr>
      <vt:lpstr>Война с Турцией 1811год.</vt:lpstr>
      <vt:lpstr>Отечественная война 1812год.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в подготовительной группе</dc:title>
  <dc:creator>Детский сад</dc:creator>
  <cp:lastModifiedBy>user</cp:lastModifiedBy>
  <cp:revision>25</cp:revision>
  <dcterms:created xsi:type="dcterms:W3CDTF">2011-04-09T18:28:24Z</dcterms:created>
  <dcterms:modified xsi:type="dcterms:W3CDTF">2015-02-10T12:03:45Z</dcterms:modified>
</cp:coreProperties>
</file>