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41960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5600" smtClean="0"/>
              <a:t>скворушка</a:t>
            </a:r>
            <a:endParaRPr lang="ru-RU" sz="5600" dirty="0"/>
          </a:p>
        </p:txBody>
      </p:sp>
      <p:pic>
        <p:nvPicPr>
          <p:cNvPr id="4" name="Рисунок 3" descr="102951168_3571750_slovo_pic_php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895600" y="609600"/>
            <a:ext cx="3730742" cy="3718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Прилетай же!</a:t>
            </a:r>
            <a:endParaRPr lang="ru-RU" dirty="0"/>
          </a:p>
        </p:txBody>
      </p:sp>
      <p:pic>
        <p:nvPicPr>
          <p:cNvPr id="1026" name="Picture 2" descr="C:\Users\Дима\Desktop\Вера Ив\IMG_520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2286000"/>
            <a:ext cx="5029200" cy="377168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91200" y="32004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Милый скворушка – скворец,</a:t>
            </a:r>
          </a:p>
          <a:p>
            <a:r>
              <a:rPr lang="ru-RU" dirty="0" smtClean="0"/>
              <a:t>Прилетай же, наконец!</a:t>
            </a:r>
          </a:p>
          <a:p>
            <a:r>
              <a:rPr lang="ru-RU" dirty="0" smtClean="0"/>
              <a:t>Для тебя я дом построил –</a:t>
            </a:r>
          </a:p>
          <a:p>
            <a:r>
              <a:rPr lang="ru-RU" dirty="0" smtClean="0"/>
              <a:t>Не скворечник, а дворец!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има\Desktop\Вера Ив\IMG_519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80999" y="339078"/>
            <a:ext cx="8387575" cy="6290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841248"/>
          </a:xfrm>
        </p:spPr>
        <p:txBody>
          <a:bodyPr/>
          <a:lstStyle/>
          <a:p>
            <a:pPr algn="ctr"/>
            <a:r>
              <a:rPr lang="ru-RU" dirty="0" smtClean="0"/>
              <a:t>Дом для скворца</a:t>
            </a:r>
            <a:endParaRPr lang="ru-RU" dirty="0"/>
          </a:p>
        </p:txBody>
      </p:sp>
      <p:pic>
        <p:nvPicPr>
          <p:cNvPr id="3074" name="Picture 2" descr="C:\Users\Дима\Desktop\Вера Ив\IMG_520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400000">
            <a:off x="-127000" y="2032000"/>
            <a:ext cx="5283200" cy="3962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800600" y="31242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Мы повесили скворечню</a:t>
            </a:r>
          </a:p>
          <a:p>
            <a:r>
              <a:rPr lang="ru-RU" sz="2400" dirty="0" smtClean="0"/>
              <a:t>Возле самого крыльца.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Дима\Desktop\Вера Ив\IMG_521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1981200"/>
            <a:ext cx="5867400" cy="44005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0" y="33528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Всё семейство вчетвером</a:t>
            </a:r>
          </a:p>
          <a:p>
            <a:r>
              <a:rPr lang="ru-RU" dirty="0" smtClean="0"/>
              <a:t>Проживает в доме том,</a:t>
            </a:r>
          </a:p>
          <a:p>
            <a:r>
              <a:rPr lang="ru-RU" dirty="0" smtClean="0"/>
              <a:t>Мать, отец и скворушки – </a:t>
            </a:r>
          </a:p>
          <a:p>
            <a:r>
              <a:rPr lang="ru-RU" dirty="0" smtClean="0"/>
              <a:t>Чёрненькие пёрышки.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05200" y="4648200"/>
            <a:ext cx="5257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Презентацию подготовил:   </a:t>
            </a:r>
          </a:p>
          <a:p>
            <a:r>
              <a:rPr lang="ru-RU" sz="2500" dirty="0" smtClean="0"/>
              <a:t>воспитатель МБДОУ «Детский сад </a:t>
            </a:r>
            <a:r>
              <a:rPr lang="ru-RU" sz="2500" dirty="0" err="1" smtClean="0"/>
              <a:t>общеразвивающего</a:t>
            </a:r>
            <a:r>
              <a:rPr lang="ru-RU" sz="2500" dirty="0" smtClean="0"/>
              <a:t> вида №95»</a:t>
            </a:r>
            <a:br>
              <a:rPr lang="ru-RU" sz="2500" dirty="0" smtClean="0"/>
            </a:br>
            <a:r>
              <a:rPr lang="ru-RU" sz="2500" dirty="0" smtClean="0"/>
              <a:t>Симонова Вера Ивановна</a:t>
            </a:r>
          </a:p>
          <a:p>
            <a:endParaRPr lang="ru-RU" dirty="0"/>
          </a:p>
        </p:txBody>
      </p:sp>
      <p:pic>
        <p:nvPicPr>
          <p:cNvPr id="1026" name="Picture 2" descr="C:\Users\Дима\Desktop\11111111\504x400_1158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95400" y="1524000"/>
            <a:ext cx="3915833" cy="293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89560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4600" dirty="0" smtClean="0"/>
              <a:t>Спасибо за внимание!</a:t>
            </a:r>
            <a:endParaRPr lang="ru-RU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70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скворушка</vt:lpstr>
      <vt:lpstr>Прилетай же!</vt:lpstr>
      <vt:lpstr>Слайд 3</vt:lpstr>
      <vt:lpstr>Дом для скворца</vt:lpstr>
      <vt:lpstr>Слайд 5</vt:lpstr>
      <vt:lpstr>Слайд 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9</cp:revision>
  <dcterms:created xsi:type="dcterms:W3CDTF">2014-03-25T17:56:23Z</dcterms:created>
  <dcterms:modified xsi:type="dcterms:W3CDTF">2015-02-10T17:00:18Z</dcterms:modified>
</cp:coreProperties>
</file>