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5" r:id="rId17"/>
    <p:sldId id="274" r:id="rId18"/>
    <p:sldId id="277" r:id="rId19"/>
    <p:sldId id="276" r:id="rId20"/>
    <p:sldId id="278" r:id="rId21"/>
    <p:sldId id="279" r:id="rId22"/>
    <p:sldId id="280" r:id="rId23"/>
    <p:sldId id="281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57200" y="714356"/>
            <a:ext cx="8305800" cy="4128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/>
              <a:t>Павел Михайлович Третьяков.</a:t>
            </a:r>
            <a:endParaRPr lang="ru-RU" sz="8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0800000" flipV="1">
            <a:off x="4643438" y="5357826"/>
            <a:ext cx="4119562" cy="100013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Автор: Ю.В.Меланин</a:t>
            </a:r>
            <a:b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О.А.Рогожникова</a:t>
            </a:r>
            <a:b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Иван Иванович Шишкин.</a:t>
            </a:r>
            <a:endParaRPr lang="ru-RU" dirty="0"/>
          </a:p>
        </p:txBody>
      </p:sp>
      <p:pic>
        <p:nvPicPr>
          <p:cNvPr id="4" name="Содержимое 3" descr="http://www.nearyou.ru/shishkin/188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78647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iography.sgu.ru/bio/data/files/pictures/image/394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358246" cy="614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Илья Ефимович Репин.</a:t>
            </a:r>
            <a:endParaRPr lang="ru-RU" dirty="0"/>
          </a:p>
        </p:txBody>
      </p:sp>
      <p:pic>
        <p:nvPicPr>
          <p:cNvPr id="4" name="Содержимое 3" descr="http://bibliotekar.ru/kRepin/index.files/image0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24000"/>
            <a:ext cx="5857915" cy="51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ushkin.niv.ru/images/pushkin/pushkin_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Лев Николаевич Толстой .</a:t>
            </a:r>
            <a:endParaRPr lang="ru-RU" dirty="0"/>
          </a:p>
        </p:txBody>
      </p:sp>
      <p:pic>
        <p:nvPicPr>
          <p:cNvPr id="4" name="Содержимое 3" descr="http://tltgorod.ru/pics/news4/%D0%9B%D0%B5%D0%B2%20%D0%A2%D0%BE%D0%BB%D1%81%D1%82%D0%BE%D0%B9_c10465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42941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ny.ru/uploads/posts/2011-07/13107378221levtolstoyskazkiibasni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ozone.ru/multimedia/books_covers/10032761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1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Иван Сергеевич Тургенев.</a:t>
            </a:r>
            <a:endParaRPr lang="ru-RU" dirty="0"/>
          </a:p>
        </p:txBody>
      </p:sp>
      <p:pic>
        <p:nvPicPr>
          <p:cNvPr id="4" name="Содержимое 3" descr="http://aboutlitera.ru/wp-content/uploads/2010/08/turgene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overs.cnt.itdelo.com/k/ka/kar/kar00226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tbook.ru/wp-content/uploads/2009/07/Turgenev-420x5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71477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chaon.net/img/book/big/978-5-389-01985-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428868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Композитор Петр Ильич Чайковский.</a:t>
            </a:r>
            <a:endParaRPr lang="ru-RU" dirty="0"/>
          </a:p>
        </p:txBody>
      </p:sp>
      <p:pic>
        <p:nvPicPr>
          <p:cNvPr id="4" name="Содержимое 3" descr="http://www.globalfutureevents.ru/wp-content/gallery/xiv-mezhdunarodnyj-konkurs-im-p-i-chajkovskogo/3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564360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losik.ru/images/clip_image002_04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290988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Оперный певец </a:t>
            </a:r>
            <a:br>
              <a:rPr lang="ru-RU" dirty="0" smtClean="0"/>
            </a:br>
            <a:r>
              <a:rPr lang="ru-RU" dirty="0" smtClean="0"/>
              <a:t>Федор Иванович Шаляпин.</a:t>
            </a:r>
            <a:endParaRPr lang="ru-RU" dirty="0"/>
          </a:p>
        </p:txBody>
      </p:sp>
      <p:pic>
        <p:nvPicPr>
          <p:cNvPr id="6" name="Содержимое 5" descr="http://img0.liveinternet.ru/images/attach/b/3/29/274/29274317_SHalyapi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artvek.ru/kramskoy/kramskoy2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85728"/>
            <a:ext cx="8358246" cy="617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Иван Николаевич Крамской.</a:t>
            </a:r>
            <a:endParaRPr lang="ru-RU" dirty="0"/>
          </a:p>
        </p:txBody>
      </p:sp>
      <p:pic>
        <p:nvPicPr>
          <p:cNvPr id="4" name="Содержимое 3" descr="http://b.foto.radikal.ru/0603/57fe01b981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723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Портрет Л.Н.Толстого.</a:t>
            </a:r>
            <a:endParaRPr lang="ru-RU" dirty="0"/>
          </a:p>
        </p:txBody>
      </p:sp>
      <p:pic>
        <p:nvPicPr>
          <p:cNvPr id="4" name="Содержимое 3" descr="http://img11.nnm.ru/1/4/8/1/3/2ba351d9f6b512b21455cb0e86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Царь Александр </a:t>
            </a:r>
            <a:r>
              <a:rPr smtClean="0"/>
              <a:t>III.</a:t>
            </a:r>
            <a:endParaRPr lang="ru-RU" dirty="0"/>
          </a:p>
        </p:txBody>
      </p:sp>
      <p:pic>
        <p:nvPicPr>
          <p:cNvPr id="4" name="Содержимое 3" descr="http://www.bochkavpechatleniy.com/data/photo/31536/19e1bdb303c90863132dfcdfce4e45fb_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9294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«Русский музей» </a:t>
            </a:r>
            <a:br>
              <a:rPr lang="ru-RU" sz="4000" dirty="0" smtClean="0"/>
            </a:br>
            <a:r>
              <a:rPr lang="ru-RU" sz="4000" dirty="0" smtClean="0"/>
              <a:t>в Санкт – Петербурге.</a:t>
            </a:r>
            <a:endParaRPr lang="ru-RU" sz="4000" dirty="0"/>
          </a:p>
        </p:txBody>
      </p:sp>
      <p:pic>
        <p:nvPicPr>
          <p:cNvPr id="4" name="Содержимое 3" descr="http://img0.liveinternet.ru/images/attach/c/3/74/926/74926952_large_ru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01122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bibliotekar.ru/kKramskoy/5.files/image0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4071966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Вера Николаевна Третьякова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ghtboxImage" descr="http://www.tretyakovgallery.ru/dataphotos/c/c7/c79e9b806e1be8367b1edb1c22f464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64499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Семья П.М.Третьякова. Слева направо: Вера, Иван, Вера Николаевна, Михаил, Мария, Мария Ивановна, Павел Михайлович, Александра, Любовь. 1884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.fanparty.ru/images/fanclubs/Moscow/gallery/258316_moscow_pic.jpg?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Третьяковская галерея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ubliclibrary.ru/readers/beauty/images-beauty/Serov-Devochka-s-persikam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-fotki.yandex.ru/get/6512/45843304.32/0_9c050_9616b3b4_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7" y="285728"/>
            <a:ext cx="571504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Константин Егорович Маковский.</a:t>
            </a:r>
            <a:endParaRPr lang="ru-RU" dirty="0"/>
          </a:p>
        </p:txBody>
      </p:sp>
      <p:pic>
        <p:nvPicPr>
          <p:cNvPr id="4" name="Содержимое 3" descr="http://dreamworlds.ru/uploads/posts/2010-01/thumbs/1264671615_kemakovskij-avtoprtre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64373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r.gallerix.ru/847601136/_RUS/511041017/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64360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83</Words>
  <PresentationFormat>Экран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Автор: Ю.В.Меланин                          О.А.Рогожникова </vt:lpstr>
      <vt:lpstr>Слайд 2</vt:lpstr>
      <vt:lpstr>Вера Николаевна Третьякова</vt:lpstr>
      <vt:lpstr>Слайд 4</vt:lpstr>
      <vt:lpstr>Третьяковская галерея .</vt:lpstr>
      <vt:lpstr>Слайд 6</vt:lpstr>
      <vt:lpstr>Слайд 7</vt:lpstr>
      <vt:lpstr>Константин Егорович Маковский.</vt:lpstr>
      <vt:lpstr>Слайд 9</vt:lpstr>
      <vt:lpstr>Иван Иванович Шишкин.</vt:lpstr>
      <vt:lpstr>Слайд 11</vt:lpstr>
      <vt:lpstr>Илья Ефимович Репин.</vt:lpstr>
      <vt:lpstr>Слайд 13</vt:lpstr>
      <vt:lpstr>Лев Николаевич Толстой .</vt:lpstr>
      <vt:lpstr>Слайд 15</vt:lpstr>
      <vt:lpstr>Иван Сергеевич Тургенев.</vt:lpstr>
      <vt:lpstr>Слайд 17</vt:lpstr>
      <vt:lpstr>Композитор Петр Ильич Чайковский.</vt:lpstr>
      <vt:lpstr>Оперный певец  Федор Иванович Шаляпин.</vt:lpstr>
      <vt:lpstr>Иван Николаевич Крамской.</vt:lpstr>
      <vt:lpstr>Портрет Л.Н.Толстого.</vt:lpstr>
      <vt:lpstr>Царь Александр III.</vt:lpstr>
      <vt:lpstr>«Русский музей»  в Санкт – Петербурге.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Павел Михайлович Третьяков</dc:title>
  <dc:creator>user</dc:creator>
  <cp:lastModifiedBy>c400</cp:lastModifiedBy>
  <cp:revision>16</cp:revision>
  <dcterms:created xsi:type="dcterms:W3CDTF">2012-11-12T13:56:21Z</dcterms:created>
  <dcterms:modified xsi:type="dcterms:W3CDTF">2013-09-09T08:38:59Z</dcterms:modified>
</cp:coreProperties>
</file>