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67" r:id="rId2"/>
    <p:sldId id="268" r:id="rId3"/>
    <p:sldId id="269" r:id="rId4"/>
    <p:sldId id="271" r:id="rId5"/>
    <p:sldId id="270" r:id="rId6"/>
    <p:sldId id="277" r:id="rId7"/>
    <p:sldId id="272" r:id="rId8"/>
    <p:sldId id="278" r:id="rId9"/>
    <p:sldId id="273" r:id="rId10"/>
    <p:sldId id="279" r:id="rId11"/>
    <p:sldId id="274" r:id="rId12"/>
    <p:sldId id="280" r:id="rId13"/>
    <p:sldId id="275" r:id="rId14"/>
    <p:sldId id="281" r:id="rId15"/>
    <p:sldId id="276" r:id="rId16"/>
    <p:sldId id="282" r:id="rId17"/>
    <p:sldId id="257" r:id="rId18"/>
    <p:sldId id="283" r:id="rId19"/>
    <p:sldId id="28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6" autoAdjust="0"/>
    <p:restoredTop sz="94823" autoAdjust="0"/>
  </p:normalViewPr>
  <p:slideViewPr>
    <p:cSldViewPr>
      <p:cViewPr>
        <p:scale>
          <a:sx n="80" d="100"/>
          <a:sy n="80" d="100"/>
        </p:scale>
        <p:origin x="-1686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C683E-EE4F-4537-B0BB-820FC182A614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D7277-64BF-4DA0-AD94-560E055E8D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89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2517-ED08-467B-8B3E-1A4B865B7985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69EC-90C8-4B0D-A44C-E2FBDD9AD2E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2517-ED08-467B-8B3E-1A4B865B7985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69EC-90C8-4B0D-A44C-E2FBDD9AD2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2517-ED08-467B-8B3E-1A4B865B7985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69EC-90C8-4B0D-A44C-E2FBDD9AD2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2517-ED08-467B-8B3E-1A4B865B7985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69EC-90C8-4B0D-A44C-E2FBDD9AD2E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2517-ED08-467B-8B3E-1A4B865B7985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69EC-90C8-4B0D-A44C-E2FBDD9AD2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2517-ED08-467B-8B3E-1A4B865B7985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69EC-90C8-4B0D-A44C-E2FBDD9AD2E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2517-ED08-467B-8B3E-1A4B865B7985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69EC-90C8-4B0D-A44C-E2FBDD9AD2E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2517-ED08-467B-8B3E-1A4B865B7985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69EC-90C8-4B0D-A44C-E2FBDD9AD2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2517-ED08-467B-8B3E-1A4B865B7985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69EC-90C8-4B0D-A44C-E2FBDD9AD2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2517-ED08-467B-8B3E-1A4B865B7985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69EC-90C8-4B0D-A44C-E2FBDD9AD2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2517-ED08-467B-8B3E-1A4B865B7985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69EC-90C8-4B0D-A44C-E2FBDD9AD2E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BFE2517-ED08-467B-8B3E-1A4B865B7985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C6B69EC-90C8-4B0D-A44C-E2FBDD9AD2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2723" y="1340768"/>
            <a:ext cx="8275021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Дидактические игры </a:t>
            </a:r>
          </a:p>
          <a:p>
            <a:pPr algn="ctr"/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для развития </a:t>
            </a:r>
            <a:r>
              <a:rPr lang="ru-RU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речи</a:t>
            </a:r>
            <a:endParaRPr lang="ru-RU" sz="6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80719" y="3645024"/>
            <a:ext cx="41825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младший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возраст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1960" y="5013176"/>
            <a:ext cx="45720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Monotype Corsiva" panose="03010101010201010101" pitchFamily="66" charset="0"/>
              </a:rPr>
              <a:t>Подготовила воспитатель 2 младшей группы</a:t>
            </a:r>
          </a:p>
          <a:p>
            <a:pPr algn="ctr"/>
            <a:r>
              <a:rPr lang="ru-RU" sz="2000" dirty="0" smtClean="0">
                <a:latin typeface="Monotype Corsiva" panose="03010101010201010101" pitchFamily="66" charset="0"/>
              </a:rPr>
              <a:t>Жарких Виктория Андреевна</a:t>
            </a:r>
            <a:endParaRPr lang="ru-RU" sz="2000" dirty="0">
              <a:latin typeface="Monotype Corsiva" panose="03010101010201010101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3848" y="6453336"/>
            <a:ext cx="1973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Monotype Corsiva" panose="03010101010201010101" pitchFamily="66" charset="0"/>
              </a:rPr>
              <a:t>Санкт-Петербург 2014</a:t>
            </a:r>
            <a:endParaRPr lang="ru-RU" sz="16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80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0"/>
            <a:ext cx="770485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«Важные профессии»</a:t>
            </a:r>
          </a:p>
          <a:p>
            <a:pPr>
              <a:lnSpc>
                <a:spcPct val="150000"/>
              </a:lnSpc>
            </a:pP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Закреплять знания детей о важных профессиях;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Обогащать словарный запас, подбирая картинки с предметами, подходящими к данной профессии, и называя их;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 грамматический строй речь;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Развиваем связную речь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04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Андрей\Desktop\Новая папка\DSC069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4551143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Андрей\Desktop\Новая папка\DSC0691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2986" y="3429000"/>
            <a:ext cx="4764223" cy="3165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33212" y="0"/>
            <a:ext cx="70775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Лото «Веселые человечки»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272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4648" y="-6720"/>
            <a:ext cx="7848872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Monotype Corsiva" panose="03010101010201010101" pitchFamily="66" charset="0"/>
              </a:rPr>
              <a:t>Лото «Веселые человечки»</a:t>
            </a:r>
          </a:p>
          <a:p>
            <a:r>
              <a:rPr lang="ru-RU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Обогащать словарный запас, учить правильно и четко произносить слова;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обобщающие понятия;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грамматический строй речи</a:t>
            </a:r>
          </a:p>
          <a:p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Детям предлагаются карточки с изображением 6 цветных человечков. Соответственно этим человечкам дети должны подобрать картинки.</a:t>
            </a:r>
          </a:p>
          <a:p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можно быстрее заполнить свою карточку.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04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ндрей\Desktop\Новая папка\DSC0691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31156" y="800265"/>
            <a:ext cx="3929493" cy="261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Андрей\Desktop\Новая папка\DSC0691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800264"/>
            <a:ext cx="3906926" cy="2596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Андрей\Desktop\Новая папка\DSC0691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3573016"/>
            <a:ext cx="4750946" cy="315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14365" y="851"/>
            <a:ext cx="592021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Пазлы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«Времена года»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943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0"/>
            <a:ext cx="7344816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err="1" smtClean="0">
                <a:latin typeface="Monotype Corsiva" panose="03010101010201010101" pitchFamily="66" charset="0"/>
              </a:rPr>
              <a:t>Пазлы</a:t>
            </a:r>
            <a:r>
              <a:rPr lang="ru-RU" sz="4000" dirty="0" smtClean="0">
                <a:latin typeface="Monotype Corsiva" panose="03010101010201010101" pitchFamily="66" charset="0"/>
              </a:rPr>
              <a:t> «Времена года»</a:t>
            </a:r>
          </a:p>
          <a:p>
            <a:pPr>
              <a:lnSpc>
                <a:spcPct val="150000"/>
              </a:lnSpc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 основные признаки каждого времени года;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грамматический строй речи, связную речь;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Обогащать словарный запас.</a:t>
            </a:r>
          </a:p>
          <a:p>
            <a:pPr>
              <a:lnSpc>
                <a:spcPct val="150000"/>
              </a:lnSpc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 определенному времени года подбираются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пазлы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картинками характерных примет и соответствующей погоды.</a:t>
            </a:r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9290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ндрей\Desktop\Новая папка\DSC0692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859921"/>
            <a:ext cx="4896544" cy="3253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Андрей\Desktop\Новая папка\DSC0693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3573016"/>
            <a:ext cx="4659503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39337" y="0"/>
            <a:ext cx="566533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«Передай игрушку»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281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8958"/>
            <a:ext cx="76328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Monotype Corsiva" panose="03010101010201010101" pitchFamily="66" charset="0"/>
              </a:rPr>
              <a:t>«Передай игрушку»</a:t>
            </a:r>
          </a:p>
          <a:p>
            <a:pPr algn="ctr"/>
            <a:endParaRPr lang="ru-RU" sz="4000" dirty="0" smtClean="0">
              <a:latin typeface="Monotype Corsiva" panose="03010101010201010101" pitchFamily="66" charset="0"/>
            </a:endParaRPr>
          </a:p>
          <a:p>
            <a:r>
              <a:rPr lang="ru-RU" sz="2800" dirty="0" smtClean="0">
                <a:latin typeface="Monotype Corsiva" panose="03010101010201010101" pitchFamily="66" charset="0"/>
              </a:rPr>
              <a:t> 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Активизировать словарный запас детей;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Упражнять в правильном звукопроизношении и формировать грамматический строй речи.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Игра проводится с подгруппой детей. Дети передают друг другу игрушку и называют слова на определенную тему, заданную воспитателем.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63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ндрей\Desktop\аттестация\DSC0678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5023" y="1052735"/>
            <a:ext cx="3922502" cy="2606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ндрей\Desktop\аттестация\DSC0678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841" y="1052736"/>
            <a:ext cx="3922502" cy="2606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Андрей\Desktop\аттестация\DSC0678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3888760"/>
            <a:ext cx="3941141" cy="261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Андрей\Desktop\аттестация\DSC0676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152" y="3935751"/>
            <a:ext cx="1677916" cy="252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Андрей\Desktop\фоны\1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3943596"/>
            <a:ext cx="3675756" cy="251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0" y="10306"/>
            <a:ext cx="799288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«Один против всех»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864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8739" y="35332"/>
            <a:ext cx="756084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Monotype Corsiva" panose="03010101010201010101" pitchFamily="66" charset="0"/>
              </a:rPr>
              <a:t>«Один против всех»</a:t>
            </a:r>
          </a:p>
          <a:p>
            <a:pPr>
              <a:lnSpc>
                <a:spcPct val="150000"/>
              </a:lnSpc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детей правильно задавать вопросы и отвечать на них;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грамматический строй речи и связную речь.</a:t>
            </a:r>
          </a:p>
          <a:p>
            <a:pPr>
              <a:lnSpc>
                <a:spcPct val="150000"/>
              </a:lnSpc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южетные картинки или иллюстрации к сказкам.</a:t>
            </a:r>
          </a:p>
          <a:p>
            <a:pPr>
              <a:lnSpc>
                <a:spcPct val="150000"/>
              </a:lnSpc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Ребенку предлагается по известной картинке задавать детям вопросы на которые они должны правильно ответить, дополняя друг друга. Или наоборот.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30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13389" y="1772816"/>
            <a:ext cx="7925568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</a:t>
            </a:r>
          </a:p>
          <a:p>
            <a:pPr algn="ctr"/>
            <a:r>
              <a:rPr lang="ru-RU" sz="8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</a:t>
            </a:r>
            <a:r>
              <a:rPr lang="ru-RU" sz="8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 внимание!</a:t>
            </a:r>
            <a:endParaRPr lang="ru-RU" sz="8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542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286698"/>
            <a:ext cx="741682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   </a:t>
            </a:r>
            <a:r>
              <a:rPr lang="ru-RU" sz="3200" b="1" dirty="0"/>
              <a:t>Виды дидактических игр для развития </a:t>
            </a:r>
            <a:r>
              <a:rPr lang="ru-RU" sz="3200" b="1" dirty="0" smtClean="0"/>
              <a:t>речи:</a:t>
            </a:r>
            <a:endParaRPr lang="ru-RU" sz="3200" dirty="0"/>
          </a:p>
          <a:p>
            <a:r>
              <a:rPr lang="ru-RU" sz="3200" dirty="0"/>
              <a:t> 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предметами (игрушками, природным материалом и пр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настольные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печатные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игры;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игры. </a:t>
            </a:r>
          </a:p>
          <a:p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87136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дрей\Desktop\Новая папка\DSC0689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0351" y="1196753"/>
            <a:ext cx="3816424" cy="253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ндрей\Desktop\Новая папка\DSC0689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99785" y="1196753"/>
            <a:ext cx="3788030" cy="2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ндрей\Desktop\Новая папка\DSC0689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3917236"/>
            <a:ext cx="3816424" cy="253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Андрей\Desktop\Новая папка\DSC0690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99785" y="3917236"/>
            <a:ext cx="3788030" cy="2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41414" y="116632"/>
            <a:ext cx="456086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«Чудесный мешочек»</a:t>
            </a:r>
          </a:p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(«что за предмет?»)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021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0"/>
            <a:ext cx="8064896" cy="7648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Monotype Corsiva" panose="03010101010201010101" pitchFamily="66" charset="0"/>
              </a:rPr>
              <a:t>              «</a:t>
            </a:r>
            <a:r>
              <a:rPr lang="ru-RU" sz="4400" u="sng" dirty="0" smtClean="0">
                <a:latin typeface="Monotype Corsiva" panose="03010101010201010101" pitchFamily="66" charset="0"/>
              </a:rPr>
              <a:t>Чудесный мешочек»</a:t>
            </a:r>
          </a:p>
          <a:p>
            <a:pPr>
              <a:lnSpc>
                <a:spcPct val="150000"/>
              </a:lnSpc>
            </a:pPr>
            <a:r>
              <a:rPr lang="ru-RU" dirty="0"/>
              <a:t/>
            </a:r>
            <a:br>
              <a:rPr lang="ru-RU" dirty="0"/>
            </a:b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тактильные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ощущения;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Упражнять детей в четком произношении слов;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Обогащать словарный запас, развивать связную речь;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детей подбирать характеристики предметов, верно обозначать их прилагательными.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09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ндрей\Desktop\Новая папка\DSC0690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1438" y="1002619"/>
            <a:ext cx="3688514" cy="5550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ндрей\Desktop\Новая папка\DSC0690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1047425"/>
            <a:ext cx="4104456" cy="2727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Андрей\Desktop\Новая папка\DSC0690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8835" y="4005064"/>
            <a:ext cx="3851430" cy="255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37631" y="-80715"/>
            <a:ext cx="4068743" cy="11387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Составь сказку 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(по картинкам)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514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6632"/>
            <a:ext cx="8136904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Monotype Corsiva" panose="03010101010201010101" pitchFamily="66" charset="0"/>
              </a:rPr>
              <a:t>«Составь сказку» (по картинкам)</a:t>
            </a:r>
          </a:p>
          <a:p>
            <a:pPr algn="ctr"/>
            <a:endParaRPr lang="ru-RU" sz="3600" b="1" dirty="0" smtClean="0">
              <a:latin typeface="Monotype Corsiva" panose="03010101010201010101" pitchFamily="66" charset="0"/>
            </a:endParaRPr>
          </a:p>
          <a:p>
            <a:pPr>
              <a:lnSpc>
                <a:spcPct val="150000"/>
              </a:lnSpc>
            </a:pP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 знания детей известных сказок;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Упражнять в восстановлении сюжетов известных сказок по картинкам;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связную речь (название персонажей, описание их особенностей, краткий пересказ сюжета).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ндрей\Desktop\Новая папка\DSC0690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73500" y="830003"/>
            <a:ext cx="3856962" cy="256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Андрей\Desktop\Новая папка\DSC0690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6" y="3501008"/>
            <a:ext cx="4680520" cy="3110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Андрей\Desktop\Новая папка\DSC0690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830005"/>
            <a:ext cx="3856959" cy="2563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30517" y="0"/>
            <a:ext cx="679224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«Найди семью детенышу»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382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9261" y="46591"/>
            <a:ext cx="777686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Monotype Corsiva" panose="03010101010201010101" pitchFamily="66" charset="0"/>
              </a:rPr>
              <a:t>«Найди семью детенышу»</a:t>
            </a:r>
          </a:p>
          <a:p>
            <a:pPr algn="ctr"/>
            <a:endParaRPr lang="ru-RU" sz="2400" dirty="0" smtClean="0"/>
          </a:p>
          <a:p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endParaRPr lang="ru-RU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Обогащать словарный запас детей;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грамматический строй речи;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связную речь;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рассказа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45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ндрей\Desktop\Новая папка\DSC0691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980728"/>
            <a:ext cx="3599488" cy="541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Андрей\Desktop\Новая папка\DSC0691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996602"/>
            <a:ext cx="3600400" cy="541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60919" y="116632"/>
            <a:ext cx="56460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«Важные профессии»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631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785</TotalTime>
  <Words>382</Words>
  <Application>Microsoft Office PowerPoint</Application>
  <PresentationFormat>Экран (4:3)</PresentationFormat>
  <Paragraphs>79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JarkiX</dc:creator>
  <cp:lastModifiedBy>JarkiX</cp:lastModifiedBy>
  <cp:revision>45</cp:revision>
  <dcterms:created xsi:type="dcterms:W3CDTF">2014-11-30T10:52:07Z</dcterms:created>
  <dcterms:modified xsi:type="dcterms:W3CDTF">2014-12-14T11:25:42Z</dcterms:modified>
</cp:coreProperties>
</file>