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1364A0-8BC9-4551-A2A1-B3D01F764F0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8C95837A-9342-4B99-AF18-693BB4A7036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rgbClr val="FF6600"/>
              </a:solidFill>
              <a:effectLst/>
              <a:latin typeface="Times New Roman" pitchFamily="18" charset="0"/>
              <a:cs typeface="Arial" pitchFamily="34" charset="0"/>
            </a:rPr>
            <a:t>Грибы</a:t>
          </a: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rPr>
            <a:t> </a:t>
          </a:r>
          <a:endParaRPr kumimoji="0" 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endParaRPr>
        </a:p>
      </dgm:t>
    </dgm:pt>
    <dgm:pt modelId="{1294C93C-933A-4AFD-B541-ACE902624A47}" type="parTrans" cxnId="{9C748102-5D0B-48BD-9C81-510E5D0F59EC}">
      <dgm:prSet/>
      <dgm:spPr/>
    </dgm:pt>
    <dgm:pt modelId="{8464D58E-371D-41D5-9043-0556BE4C28A5}" type="sibTrans" cxnId="{9C748102-5D0B-48BD-9C81-510E5D0F59EC}">
      <dgm:prSet/>
      <dgm:spPr/>
    </dgm:pt>
    <dgm:pt modelId="{068D36F8-B5E7-460E-9C67-425D0B4EE1A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Arial" pitchFamily="34" charset="0"/>
            </a:rPr>
            <a:t>Съедобные </a:t>
          </a:r>
          <a:endParaRPr kumimoji="0" lang="ru-RU" b="1" i="0" u="none" strike="noStrike" cap="none" normalizeH="0" baseline="0" smtClean="0">
            <a:ln>
              <a:noFill/>
            </a:ln>
            <a:solidFill>
              <a:srgbClr val="006600"/>
            </a:solidFill>
            <a:effectLst/>
            <a:latin typeface="Times New Roman" pitchFamily="18" charset="0"/>
            <a:cs typeface="Arial" pitchFamily="34" charset="0"/>
          </a:endParaRPr>
        </a:p>
      </dgm:t>
    </dgm:pt>
    <dgm:pt modelId="{7F2731C8-4A22-4239-B1ED-083110B0DB50}" type="parTrans" cxnId="{16AA24D6-920A-483D-AEAC-FB0CBFB9E3D6}">
      <dgm:prSet/>
      <dgm:spPr/>
    </dgm:pt>
    <dgm:pt modelId="{8174C15B-073A-4EDA-945A-C3DE862CC444}" type="sibTrans" cxnId="{16AA24D6-920A-483D-AEAC-FB0CBFB9E3D6}">
      <dgm:prSet/>
      <dgm:spPr/>
    </dgm:pt>
    <dgm:pt modelId="{190A5F6E-A0A4-41D9-9B28-0EC7F280E4E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Arial" pitchFamily="34" charset="0"/>
            </a:rPr>
            <a:t> Несъедобные </a:t>
          </a:r>
          <a:endParaRPr kumimoji="0" lang="ru-RU" b="1" i="0" u="none" strike="noStrike" cap="none" normalizeH="0" baseline="0" smtClean="0">
            <a:ln>
              <a:noFill/>
            </a:ln>
            <a:solidFill>
              <a:srgbClr val="006600"/>
            </a:solidFill>
            <a:effectLst/>
            <a:latin typeface="Times New Roman" pitchFamily="18" charset="0"/>
            <a:cs typeface="Arial" pitchFamily="34" charset="0"/>
          </a:endParaRPr>
        </a:p>
      </dgm:t>
    </dgm:pt>
    <dgm:pt modelId="{57A3FE96-A90E-4DF6-9153-25965A968F61}" type="parTrans" cxnId="{6E1D4AB9-EFAE-4E6E-B3D3-F655894D42B8}">
      <dgm:prSet/>
      <dgm:spPr/>
    </dgm:pt>
    <dgm:pt modelId="{8D6DA8C9-4002-4AC5-99E3-94648F1F57E3}" type="sibTrans" cxnId="{6E1D4AB9-EFAE-4E6E-B3D3-F655894D42B8}">
      <dgm:prSet/>
      <dgm:spPr/>
    </dgm:pt>
    <dgm:pt modelId="{C73E1BC7-BFDA-4F73-A016-F398EFF2C3F7}" type="pres">
      <dgm:prSet presAssocID="{F11364A0-8BC9-4551-A2A1-B3D01F764F0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4BE87BE-E812-461C-BED1-1B95B62D33CA}" type="pres">
      <dgm:prSet presAssocID="{8C95837A-9342-4B99-AF18-693BB4A70367}" presName="hierRoot1" presStyleCnt="0">
        <dgm:presLayoutVars>
          <dgm:hierBranch/>
        </dgm:presLayoutVars>
      </dgm:prSet>
      <dgm:spPr/>
    </dgm:pt>
    <dgm:pt modelId="{D27B9CA6-3340-41C4-B838-2827C93D4450}" type="pres">
      <dgm:prSet presAssocID="{8C95837A-9342-4B99-AF18-693BB4A70367}" presName="rootComposite1" presStyleCnt="0"/>
      <dgm:spPr/>
    </dgm:pt>
    <dgm:pt modelId="{96C3B618-D189-4BEE-82CC-58E50C244909}" type="pres">
      <dgm:prSet presAssocID="{8C95837A-9342-4B99-AF18-693BB4A70367}" presName="rootText1" presStyleLbl="node0" presStyleIdx="0" presStyleCnt="1">
        <dgm:presLayoutVars>
          <dgm:chPref val="3"/>
        </dgm:presLayoutVars>
      </dgm:prSet>
      <dgm:spPr/>
    </dgm:pt>
    <dgm:pt modelId="{4608B35D-57C5-4B19-BA0F-C59935CE5984}" type="pres">
      <dgm:prSet presAssocID="{8C95837A-9342-4B99-AF18-693BB4A70367}" presName="rootConnector1" presStyleLbl="node1" presStyleIdx="0" presStyleCnt="0"/>
      <dgm:spPr/>
    </dgm:pt>
    <dgm:pt modelId="{3CE5C284-2CA9-4D93-9766-8847A0593F08}" type="pres">
      <dgm:prSet presAssocID="{8C95837A-9342-4B99-AF18-693BB4A70367}" presName="hierChild2" presStyleCnt="0"/>
      <dgm:spPr/>
    </dgm:pt>
    <dgm:pt modelId="{BB11916B-888D-43BF-93C4-4D14853D2E03}" type="pres">
      <dgm:prSet presAssocID="{7F2731C8-4A22-4239-B1ED-083110B0DB50}" presName="Name35" presStyleLbl="parChTrans1D2" presStyleIdx="0" presStyleCnt="2"/>
      <dgm:spPr/>
    </dgm:pt>
    <dgm:pt modelId="{DDD574D4-07CF-44CE-B47C-C4C18A5FFF4B}" type="pres">
      <dgm:prSet presAssocID="{068D36F8-B5E7-460E-9C67-425D0B4EE1AB}" presName="hierRoot2" presStyleCnt="0">
        <dgm:presLayoutVars>
          <dgm:hierBranch/>
        </dgm:presLayoutVars>
      </dgm:prSet>
      <dgm:spPr/>
    </dgm:pt>
    <dgm:pt modelId="{C2BBE33B-8D2F-48EB-A5D8-FA40E8F2E894}" type="pres">
      <dgm:prSet presAssocID="{068D36F8-B5E7-460E-9C67-425D0B4EE1AB}" presName="rootComposite" presStyleCnt="0"/>
      <dgm:spPr/>
    </dgm:pt>
    <dgm:pt modelId="{25003357-98CB-4522-828D-378E1DA95AA3}" type="pres">
      <dgm:prSet presAssocID="{068D36F8-B5E7-460E-9C67-425D0B4EE1AB}" presName="rootText" presStyleLbl="node2" presStyleIdx="0" presStyleCnt="2">
        <dgm:presLayoutVars>
          <dgm:chPref val="3"/>
        </dgm:presLayoutVars>
      </dgm:prSet>
      <dgm:spPr/>
    </dgm:pt>
    <dgm:pt modelId="{92EB7FE0-6839-4247-8C02-6D98F83636BC}" type="pres">
      <dgm:prSet presAssocID="{068D36F8-B5E7-460E-9C67-425D0B4EE1AB}" presName="rootConnector" presStyleLbl="node2" presStyleIdx="0" presStyleCnt="2"/>
      <dgm:spPr/>
    </dgm:pt>
    <dgm:pt modelId="{4ABDD5A8-1120-42A7-86C8-859FD044A804}" type="pres">
      <dgm:prSet presAssocID="{068D36F8-B5E7-460E-9C67-425D0B4EE1AB}" presName="hierChild4" presStyleCnt="0"/>
      <dgm:spPr/>
    </dgm:pt>
    <dgm:pt modelId="{62B77FDB-C9DA-4C42-A115-749C56D0BB0F}" type="pres">
      <dgm:prSet presAssocID="{068D36F8-B5E7-460E-9C67-425D0B4EE1AB}" presName="hierChild5" presStyleCnt="0"/>
      <dgm:spPr/>
    </dgm:pt>
    <dgm:pt modelId="{D086CFED-6D7D-4CC7-A2C0-00BE76C6A507}" type="pres">
      <dgm:prSet presAssocID="{57A3FE96-A90E-4DF6-9153-25965A968F61}" presName="Name35" presStyleLbl="parChTrans1D2" presStyleIdx="1" presStyleCnt="2"/>
      <dgm:spPr/>
    </dgm:pt>
    <dgm:pt modelId="{71CB7446-940E-4004-A0A1-6310B9938B77}" type="pres">
      <dgm:prSet presAssocID="{190A5F6E-A0A4-41D9-9B28-0EC7F280E4E8}" presName="hierRoot2" presStyleCnt="0">
        <dgm:presLayoutVars>
          <dgm:hierBranch/>
        </dgm:presLayoutVars>
      </dgm:prSet>
      <dgm:spPr/>
    </dgm:pt>
    <dgm:pt modelId="{70779422-FEAB-4999-9157-28B62105E2E0}" type="pres">
      <dgm:prSet presAssocID="{190A5F6E-A0A4-41D9-9B28-0EC7F280E4E8}" presName="rootComposite" presStyleCnt="0"/>
      <dgm:spPr/>
    </dgm:pt>
    <dgm:pt modelId="{460E46E1-BB0D-4CD1-9B4C-571983FA44E9}" type="pres">
      <dgm:prSet presAssocID="{190A5F6E-A0A4-41D9-9B28-0EC7F280E4E8}" presName="rootText" presStyleLbl="node2" presStyleIdx="1" presStyleCnt="2">
        <dgm:presLayoutVars>
          <dgm:chPref val="3"/>
        </dgm:presLayoutVars>
      </dgm:prSet>
      <dgm:spPr/>
    </dgm:pt>
    <dgm:pt modelId="{30D9BBDE-26C5-4E37-93AF-1F4C15C78E9B}" type="pres">
      <dgm:prSet presAssocID="{190A5F6E-A0A4-41D9-9B28-0EC7F280E4E8}" presName="rootConnector" presStyleLbl="node2" presStyleIdx="1" presStyleCnt="2"/>
      <dgm:spPr/>
    </dgm:pt>
    <dgm:pt modelId="{DBAF03F0-3A98-4107-B095-0FD570894B1C}" type="pres">
      <dgm:prSet presAssocID="{190A5F6E-A0A4-41D9-9B28-0EC7F280E4E8}" presName="hierChild4" presStyleCnt="0"/>
      <dgm:spPr/>
    </dgm:pt>
    <dgm:pt modelId="{C38A862C-8850-4B97-B6D4-9BAB790C4195}" type="pres">
      <dgm:prSet presAssocID="{190A5F6E-A0A4-41D9-9B28-0EC7F280E4E8}" presName="hierChild5" presStyleCnt="0"/>
      <dgm:spPr/>
    </dgm:pt>
    <dgm:pt modelId="{098751EB-6242-4B94-B066-D3D975D75DD4}" type="pres">
      <dgm:prSet presAssocID="{8C95837A-9342-4B99-AF18-693BB4A70367}" presName="hierChild3" presStyleCnt="0"/>
      <dgm:spPr/>
    </dgm:pt>
  </dgm:ptLst>
  <dgm:cxnLst>
    <dgm:cxn modelId="{E3219397-FF1B-4AF4-801B-36C24962AF51}" type="presOf" srcId="{F11364A0-8BC9-4551-A2A1-B3D01F764F01}" destId="{C73E1BC7-BFDA-4F73-A016-F398EFF2C3F7}" srcOrd="0" destOrd="0" presId="urn:microsoft.com/office/officeart/2005/8/layout/orgChart1"/>
    <dgm:cxn modelId="{1F38D1B0-12D6-41FC-AC0F-617534BCF6EE}" type="presOf" srcId="{190A5F6E-A0A4-41D9-9B28-0EC7F280E4E8}" destId="{460E46E1-BB0D-4CD1-9B4C-571983FA44E9}" srcOrd="0" destOrd="0" presId="urn:microsoft.com/office/officeart/2005/8/layout/orgChart1"/>
    <dgm:cxn modelId="{16AA24D6-920A-483D-AEAC-FB0CBFB9E3D6}" srcId="{8C95837A-9342-4B99-AF18-693BB4A70367}" destId="{068D36F8-B5E7-460E-9C67-425D0B4EE1AB}" srcOrd="0" destOrd="0" parTransId="{7F2731C8-4A22-4239-B1ED-083110B0DB50}" sibTransId="{8174C15B-073A-4EDA-945A-C3DE862CC444}"/>
    <dgm:cxn modelId="{2B62695B-C96F-450F-83D5-7E76E43CA27F}" type="presOf" srcId="{57A3FE96-A90E-4DF6-9153-25965A968F61}" destId="{D086CFED-6D7D-4CC7-A2C0-00BE76C6A507}" srcOrd="0" destOrd="0" presId="urn:microsoft.com/office/officeart/2005/8/layout/orgChart1"/>
    <dgm:cxn modelId="{6E1D4AB9-EFAE-4E6E-B3D3-F655894D42B8}" srcId="{8C95837A-9342-4B99-AF18-693BB4A70367}" destId="{190A5F6E-A0A4-41D9-9B28-0EC7F280E4E8}" srcOrd="1" destOrd="0" parTransId="{57A3FE96-A90E-4DF6-9153-25965A968F61}" sibTransId="{8D6DA8C9-4002-4AC5-99E3-94648F1F57E3}"/>
    <dgm:cxn modelId="{29F99B0C-1C5B-4852-A3B3-281F07B64F0E}" type="presOf" srcId="{068D36F8-B5E7-460E-9C67-425D0B4EE1AB}" destId="{92EB7FE0-6839-4247-8C02-6D98F83636BC}" srcOrd="1" destOrd="0" presId="urn:microsoft.com/office/officeart/2005/8/layout/orgChart1"/>
    <dgm:cxn modelId="{D41A2EF5-7A9C-424F-9EA2-1C22A780026B}" type="presOf" srcId="{068D36F8-B5E7-460E-9C67-425D0B4EE1AB}" destId="{25003357-98CB-4522-828D-378E1DA95AA3}" srcOrd="0" destOrd="0" presId="urn:microsoft.com/office/officeart/2005/8/layout/orgChart1"/>
    <dgm:cxn modelId="{3843B396-4909-470D-9C85-12C986856DAF}" type="presOf" srcId="{8C95837A-9342-4B99-AF18-693BB4A70367}" destId="{96C3B618-D189-4BEE-82CC-58E50C244909}" srcOrd="0" destOrd="0" presId="urn:microsoft.com/office/officeart/2005/8/layout/orgChart1"/>
    <dgm:cxn modelId="{A328CA93-6136-41F8-8A0B-3B049AA48409}" type="presOf" srcId="{8C95837A-9342-4B99-AF18-693BB4A70367}" destId="{4608B35D-57C5-4B19-BA0F-C59935CE5984}" srcOrd="1" destOrd="0" presId="urn:microsoft.com/office/officeart/2005/8/layout/orgChart1"/>
    <dgm:cxn modelId="{9C748102-5D0B-48BD-9C81-510E5D0F59EC}" srcId="{F11364A0-8BC9-4551-A2A1-B3D01F764F01}" destId="{8C95837A-9342-4B99-AF18-693BB4A70367}" srcOrd="0" destOrd="0" parTransId="{1294C93C-933A-4AFD-B541-ACE902624A47}" sibTransId="{8464D58E-371D-41D5-9043-0556BE4C28A5}"/>
    <dgm:cxn modelId="{37E406CC-168F-4ABB-AF9D-3E1B27D6A0BD}" type="presOf" srcId="{7F2731C8-4A22-4239-B1ED-083110B0DB50}" destId="{BB11916B-888D-43BF-93C4-4D14853D2E03}" srcOrd="0" destOrd="0" presId="urn:microsoft.com/office/officeart/2005/8/layout/orgChart1"/>
    <dgm:cxn modelId="{AD733D06-EDE2-45F2-967C-15012598A99D}" type="presOf" srcId="{190A5F6E-A0A4-41D9-9B28-0EC7F280E4E8}" destId="{30D9BBDE-26C5-4E37-93AF-1F4C15C78E9B}" srcOrd="1" destOrd="0" presId="urn:microsoft.com/office/officeart/2005/8/layout/orgChart1"/>
    <dgm:cxn modelId="{117F656D-94A7-4D8E-AFA3-E928034A437E}" type="presParOf" srcId="{C73E1BC7-BFDA-4F73-A016-F398EFF2C3F7}" destId="{54BE87BE-E812-461C-BED1-1B95B62D33CA}" srcOrd="0" destOrd="0" presId="urn:microsoft.com/office/officeart/2005/8/layout/orgChart1"/>
    <dgm:cxn modelId="{4FA6C162-D61C-4814-B7FC-92F94766D29D}" type="presParOf" srcId="{54BE87BE-E812-461C-BED1-1B95B62D33CA}" destId="{D27B9CA6-3340-41C4-B838-2827C93D4450}" srcOrd="0" destOrd="0" presId="urn:microsoft.com/office/officeart/2005/8/layout/orgChart1"/>
    <dgm:cxn modelId="{5DC018AD-753A-4F73-9921-BDF4B3495DFA}" type="presParOf" srcId="{D27B9CA6-3340-41C4-B838-2827C93D4450}" destId="{96C3B618-D189-4BEE-82CC-58E50C244909}" srcOrd="0" destOrd="0" presId="urn:microsoft.com/office/officeart/2005/8/layout/orgChart1"/>
    <dgm:cxn modelId="{9FC00A0F-0298-4FCB-BE67-FF8F290F80E3}" type="presParOf" srcId="{D27B9CA6-3340-41C4-B838-2827C93D4450}" destId="{4608B35D-57C5-4B19-BA0F-C59935CE5984}" srcOrd="1" destOrd="0" presId="urn:microsoft.com/office/officeart/2005/8/layout/orgChart1"/>
    <dgm:cxn modelId="{0AFB4E7B-AC58-4830-AEB2-668B15F06BE5}" type="presParOf" srcId="{54BE87BE-E812-461C-BED1-1B95B62D33CA}" destId="{3CE5C284-2CA9-4D93-9766-8847A0593F08}" srcOrd="1" destOrd="0" presId="urn:microsoft.com/office/officeart/2005/8/layout/orgChart1"/>
    <dgm:cxn modelId="{D256C01C-34D0-4B86-81E5-B2620D3FDA1D}" type="presParOf" srcId="{3CE5C284-2CA9-4D93-9766-8847A0593F08}" destId="{BB11916B-888D-43BF-93C4-4D14853D2E03}" srcOrd="0" destOrd="0" presId="urn:microsoft.com/office/officeart/2005/8/layout/orgChart1"/>
    <dgm:cxn modelId="{605EC4D9-A824-44B8-A300-96ECA37DDE47}" type="presParOf" srcId="{3CE5C284-2CA9-4D93-9766-8847A0593F08}" destId="{DDD574D4-07CF-44CE-B47C-C4C18A5FFF4B}" srcOrd="1" destOrd="0" presId="urn:microsoft.com/office/officeart/2005/8/layout/orgChart1"/>
    <dgm:cxn modelId="{129E01DD-02EE-43CC-8E14-E5F5D482ACCC}" type="presParOf" srcId="{DDD574D4-07CF-44CE-B47C-C4C18A5FFF4B}" destId="{C2BBE33B-8D2F-48EB-A5D8-FA40E8F2E894}" srcOrd="0" destOrd="0" presId="urn:microsoft.com/office/officeart/2005/8/layout/orgChart1"/>
    <dgm:cxn modelId="{8497062B-C92A-43B4-AB2A-188A41B194D6}" type="presParOf" srcId="{C2BBE33B-8D2F-48EB-A5D8-FA40E8F2E894}" destId="{25003357-98CB-4522-828D-378E1DA95AA3}" srcOrd="0" destOrd="0" presId="urn:microsoft.com/office/officeart/2005/8/layout/orgChart1"/>
    <dgm:cxn modelId="{3E7BA2D3-0471-476E-8996-54AE09FB097E}" type="presParOf" srcId="{C2BBE33B-8D2F-48EB-A5D8-FA40E8F2E894}" destId="{92EB7FE0-6839-4247-8C02-6D98F83636BC}" srcOrd="1" destOrd="0" presId="urn:microsoft.com/office/officeart/2005/8/layout/orgChart1"/>
    <dgm:cxn modelId="{DBBABFB7-4B2D-4663-83C3-792812CFA7C1}" type="presParOf" srcId="{DDD574D4-07CF-44CE-B47C-C4C18A5FFF4B}" destId="{4ABDD5A8-1120-42A7-86C8-859FD044A804}" srcOrd="1" destOrd="0" presId="urn:microsoft.com/office/officeart/2005/8/layout/orgChart1"/>
    <dgm:cxn modelId="{E803B347-8820-46CD-A66E-394531803326}" type="presParOf" srcId="{DDD574D4-07CF-44CE-B47C-C4C18A5FFF4B}" destId="{62B77FDB-C9DA-4C42-A115-749C56D0BB0F}" srcOrd="2" destOrd="0" presId="urn:microsoft.com/office/officeart/2005/8/layout/orgChart1"/>
    <dgm:cxn modelId="{16CDB20B-77A7-40B7-B180-7C0EDD5BC828}" type="presParOf" srcId="{3CE5C284-2CA9-4D93-9766-8847A0593F08}" destId="{D086CFED-6D7D-4CC7-A2C0-00BE76C6A507}" srcOrd="2" destOrd="0" presId="urn:microsoft.com/office/officeart/2005/8/layout/orgChart1"/>
    <dgm:cxn modelId="{F8165150-84FB-4B2E-BC11-F11DCE98979C}" type="presParOf" srcId="{3CE5C284-2CA9-4D93-9766-8847A0593F08}" destId="{71CB7446-940E-4004-A0A1-6310B9938B77}" srcOrd="3" destOrd="0" presId="urn:microsoft.com/office/officeart/2005/8/layout/orgChart1"/>
    <dgm:cxn modelId="{01C9E993-A57E-4F80-B432-E8C9183011C8}" type="presParOf" srcId="{71CB7446-940E-4004-A0A1-6310B9938B77}" destId="{70779422-FEAB-4999-9157-28B62105E2E0}" srcOrd="0" destOrd="0" presId="urn:microsoft.com/office/officeart/2005/8/layout/orgChart1"/>
    <dgm:cxn modelId="{1FE77040-AB8F-408E-A9D4-43DF1BF8748D}" type="presParOf" srcId="{70779422-FEAB-4999-9157-28B62105E2E0}" destId="{460E46E1-BB0D-4CD1-9B4C-571983FA44E9}" srcOrd="0" destOrd="0" presId="urn:microsoft.com/office/officeart/2005/8/layout/orgChart1"/>
    <dgm:cxn modelId="{A6B8CC6B-9364-450A-9CB9-8FDE90EF4753}" type="presParOf" srcId="{70779422-FEAB-4999-9157-28B62105E2E0}" destId="{30D9BBDE-26C5-4E37-93AF-1F4C15C78E9B}" srcOrd="1" destOrd="0" presId="urn:microsoft.com/office/officeart/2005/8/layout/orgChart1"/>
    <dgm:cxn modelId="{77600E55-6650-401F-8ED0-B234EBF47351}" type="presParOf" srcId="{71CB7446-940E-4004-A0A1-6310B9938B77}" destId="{DBAF03F0-3A98-4107-B095-0FD570894B1C}" srcOrd="1" destOrd="0" presId="urn:microsoft.com/office/officeart/2005/8/layout/orgChart1"/>
    <dgm:cxn modelId="{F677E064-093C-44A2-BE05-1AF006228A47}" type="presParOf" srcId="{71CB7446-940E-4004-A0A1-6310B9938B77}" destId="{C38A862C-8850-4B97-B6D4-9BAB790C4195}" srcOrd="2" destOrd="0" presId="urn:microsoft.com/office/officeart/2005/8/layout/orgChart1"/>
    <dgm:cxn modelId="{BE839658-42A8-4C3C-A359-3F1186D0B4F8}" type="presParOf" srcId="{54BE87BE-E812-461C-BED1-1B95B62D33CA}" destId="{098751EB-6242-4B94-B066-D3D975D75DD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3050-3410-4B2A-9592-C3B3AC41BBA3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E4AD93E-958C-47C7-93A0-2669782180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3050-3410-4B2A-9592-C3B3AC41BBA3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D93E-958C-47C7-93A0-2669782180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3050-3410-4B2A-9592-C3B3AC41BBA3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D93E-958C-47C7-93A0-2669782180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67952-F20C-44D0-8F38-410A1A6736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47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3050-3410-4B2A-9592-C3B3AC41BBA3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E4AD93E-958C-47C7-93A0-2669782180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3050-3410-4B2A-9592-C3B3AC41BBA3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D93E-958C-47C7-93A0-2669782180F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3050-3410-4B2A-9592-C3B3AC41BBA3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D93E-958C-47C7-93A0-2669782180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3050-3410-4B2A-9592-C3B3AC41BBA3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E4AD93E-958C-47C7-93A0-2669782180F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3050-3410-4B2A-9592-C3B3AC41BBA3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D93E-958C-47C7-93A0-2669782180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3050-3410-4B2A-9592-C3B3AC41BBA3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D93E-958C-47C7-93A0-2669782180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3050-3410-4B2A-9592-C3B3AC41BBA3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D93E-958C-47C7-93A0-2669782180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3050-3410-4B2A-9592-C3B3AC41BBA3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D93E-958C-47C7-93A0-2669782180F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0403050-3410-4B2A-9592-C3B3AC41BBA3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E4AD93E-958C-47C7-93A0-2669782180F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13" Type="http://schemas.openxmlformats.org/officeDocument/2006/relationships/slide" Target="slide4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3.gif"/><Relationship Id="rId12" Type="http://schemas.openxmlformats.org/officeDocument/2006/relationships/slide" Target="slide3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openxmlformats.org/officeDocument/2006/relationships/slide" Target="slide2.xml"/><Relationship Id="rId5" Type="http://schemas.openxmlformats.org/officeDocument/2006/relationships/diagramColors" Target="../diagrams/colors1.xml"/><Relationship Id="rId15" Type="http://schemas.openxmlformats.org/officeDocument/2006/relationships/slide" Target="slide6.xml"/><Relationship Id="rId10" Type="http://schemas.openxmlformats.org/officeDocument/2006/relationships/slide" Target="slide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gif"/><Relationship Id="rId1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Documents%20and%20Settings\&#1040;&#1076;&#1084;&#1080;&#1085;&#1080;&#1089;&#1090;&#1088;&#1072;&#1090;&#1086;&#1088;\&#1052;&#1086;&#1080;%20&#1076;&#1086;&#1082;&#1091;&#1084;&#1077;&#1085;&#1090;&#1099;\&#1046;&#1080;&#1074;&#1086;&#1081;%20&#1084;&#1080;&#1088;\&#1053;&#1072;&#1075;&#1083;&#1103;&#1076;&#1085;&#1086;&#1077;%20&#1087;&#1086;&#1089;&#1086;&#1073;&#1080;&#1077;%202\&#1043;&#1088;&#1080;&#1073;&#1099;\grbel06.wav" TargetMode="Externa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31925"/>
          </a:xfrm>
        </p:spPr>
        <p:txBody>
          <a:bodyPr/>
          <a:lstStyle/>
          <a:p>
            <a:r>
              <a:rPr lang="ru-RU" dirty="0" smtClean="0"/>
              <a:t>Грибы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Перевозчикова </a:t>
            </a:r>
          </a:p>
          <a:p>
            <a:pPr algn="r"/>
            <a:r>
              <a:rPr lang="ru-RU" dirty="0" smtClean="0"/>
              <a:t>Альбина </a:t>
            </a:r>
            <a:r>
              <a:rPr lang="ru-RU" dirty="0" err="1" smtClean="0"/>
              <a:t>Акрамовна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5081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41388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0066"/>
                </a:solidFill>
                <a:latin typeface="Verdana" pitchFamily="34" charset="0"/>
              </a:rPr>
              <a:t>Грибы – это растения?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457200" y="990600"/>
            <a:ext cx="8382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600" b="1">
                <a:solidFill>
                  <a:srgbClr val="FF0066"/>
                </a:solidFill>
              </a:rPr>
              <a:t>Грибы</a:t>
            </a:r>
            <a:r>
              <a:rPr lang="ru-RU" sz="3600"/>
              <a:t> </a:t>
            </a:r>
            <a:r>
              <a:rPr lang="ru-RU" sz="3600">
                <a:solidFill>
                  <a:srgbClr val="000000"/>
                </a:solidFill>
              </a:rPr>
              <a:t>– это плодовые тела низших растений, несущие споры.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304800" y="3886200"/>
            <a:ext cx="3505200" cy="270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 i="1">
                <a:solidFill>
                  <a:srgbClr val="FF0066"/>
                </a:solidFill>
              </a:rPr>
              <a:t>Как мы используем грибы?</a:t>
            </a:r>
          </a:p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</a:rPr>
              <a:t>Грибы используются в производстве лекарств, чернил и клеев, а также для ферментации сыров и алкогольных напитков и, наконец, для дрожжевания теста при выпечке хлебобулочных изделий.</a:t>
            </a: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228600" y="2286000"/>
            <a:ext cx="8610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</a:rPr>
              <a:t>Основная часть растения – </a:t>
            </a:r>
            <a:r>
              <a:rPr lang="ru-RU" b="1">
                <a:solidFill>
                  <a:srgbClr val="000000"/>
                </a:solidFill>
              </a:rPr>
              <a:t>грибница</a:t>
            </a:r>
            <a:r>
              <a:rPr lang="ru-RU">
                <a:solidFill>
                  <a:srgbClr val="000000"/>
                </a:solidFill>
              </a:rPr>
              <a:t> (мицелий) – живет в почве долго, переносит там и засуху, и зиму. Грибы не могут питаться углекислым газом и водой, а берут для своего питания готовые органические соединения. Они растут в темнохвойных, светлохвойных и смешанных лесах.</a:t>
            </a:r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4800600" y="3276600"/>
            <a:ext cx="2819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b="1">
                <a:solidFill>
                  <a:srgbClr val="FF0066"/>
                </a:solidFill>
              </a:rPr>
              <a:t>Грибы</a:t>
            </a:r>
          </a:p>
        </p:txBody>
      </p:sp>
      <p:sp>
        <p:nvSpPr>
          <p:cNvPr id="4103" name="Line 9"/>
          <p:cNvSpPr>
            <a:spLocks noChangeShapeType="1"/>
          </p:cNvSpPr>
          <p:nvPr/>
        </p:nvSpPr>
        <p:spPr bwMode="auto">
          <a:xfrm flipH="1">
            <a:off x="5105400" y="3962400"/>
            <a:ext cx="45720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4" name="Line 10"/>
          <p:cNvSpPr>
            <a:spLocks noChangeShapeType="1"/>
          </p:cNvSpPr>
          <p:nvPr/>
        </p:nvSpPr>
        <p:spPr bwMode="auto">
          <a:xfrm>
            <a:off x="6934200" y="3962400"/>
            <a:ext cx="38100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5" name="Text Box 11"/>
          <p:cNvSpPr txBox="1">
            <a:spLocks noChangeArrowheads="1"/>
          </p:cNvSpPr>
          <p:nvPr/>
        </p:nvSpPr>
        <p:spPr bwMode="auto">
          <a:xfrm>
            <a:off x="4419600" y="4343400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</a:rPr>
              <a:t>паразиты</a:t>
            </a:r>
          </a:p>
        </p:txBody>
      </p:sp>
      <p:sp>
        <p:nvSpPr>
          <p:cNvPr id="4106" name="Text Box 12"/>
          <p:cNvSpPr txBox="1">
            <a:spLocks noChangeArrowheads="1"/>
          </p:cNvSpPr>
          <p:nvPr/>
        </p:nvSpPr>
        <p:spPr bwMode="auto">
          <a:xfrm>
            <a:off x="6553200" y="43434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</a:rPr>
              <a:t>сапрофиты</a:t>
            </a:r>
          </a:p>
        </p:txBody>
      </p:sp>
      <p:sp>
        <p:nvSpPr>
          <p:cNvPr id="4107" name="Line 13"/>
          <p:cNvSpPr>
            <a:spLocks noChangeShapeType="1"/>
          </p:cNvSpPr>
          <p:nvPr/>
        </p:nvSpPr>
        <p:spPr bwMode="auto">
          <a:xfrm>
            <a:off x="4953000" y="48768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8" name="Line 14"/>
          <p:cNvSpPr>
            <a:spLocks noChangeShapeType="1"/>
          </p:cNvSpPr>
          <p:nvPr/>
        </p:nvSpPr>
        <p:spPr bwMode="auto">
          <a:xfrm>
            <a:off x="7543800" y="48768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9" name="Text Box 15"/>
          <p:cNvSpPr txBox="1">
            <a:spLocks noChangeArrowheads="1"/>
          </p:cNvSpPr>
          <p:nvPr/>
        </p:nvSpPr>
        <p:spPr bwMode="auto">
          <a:xfrm>
            <a:off x="3733800" y="5334000"/>
            <a:ext cx="2286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</a:rPr>
              <a:t>получают питательные вещества от живых организмов</a:t>
            </a:r>
          </a:p>
        </p:txBody>
      </p:sp>
      <p:sp>
        <p:nvSpPr>
          <p:cNvPr id="4110" name="Text Box 16"/>
          <p:cNvSpPr txBox="1">
            <a:spLocks noChangeArrowheads="1"/>
          </p:cNvSpPr>
          <p:nvPr/>
        </p:nvSpPr>
        <p:spPr bwMode="auto">
          <a:xfrm>
            <a:off x="6477000" y="5334000"/>
            <a:ext cx="22098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</a:rPr>
              <a:t>питаются тканями умерших животных и растений</a:t>
            </a:r>
          </a:p>
        </p:txBody>
      </p:sp>
    </p:spTree>
    <p:extLst>
      <p:ext uri="{BB962C8B-B14F-4D97-AF65-F5344CB8AC3E}">
        <p14:creationId xmlns:p14="http://schemas.microsoft.com/office/powerpoint/2010/main" val="2279297470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7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/>
      <p:bldP spid="4099" grpId="0"/>
      <p:bldP spid="4100" grpId="0"/>
      <p:bldP spid="4101" grpId="0"/>
      <p:bldP spid="4102" grpId="0"/>
      <p:bldP spid="4103" grpId="0" animBg="1"/>
      <p:bldP spid="4104" grpId="0" animBg="1"/>
      <p:bldP spid="4105" grpId="0"/>
      <p:bldP spid="4106" grpId="0"/>
      <p:bldP spid="4107" grpId="0" animBg="1"/>
      <p:bldP spid="4108" grpId="0" animBg="1"/>
      <p:bldP spid="4109" grpId="0"/>
      <p:bldP spid="41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28600" y="152400"/>
          <a:ext cx="8458200" cy="281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33" name="Picture 17" descr="nature37"/>
          <p:cNvPicPr>
            <a:picLocks noChangeAspect="1" noChangeArrowheads="1" noCrop="1"/>
          </p:cNvPicPr>
          <p:nvPr/>
        </p:nvPicPr>
        <p:blipFill>
          <a:blip r:embed="rId7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1828800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8" descr="грибы"/>
          <p:cNvPicPr>
            <a:picLocks noChangeAspect="1" noChangeArrowheads="1" noCrop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495800"/>
            <a:ext cx="20193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9" descr="гусеница 4"/>
          <p:cNvPicPr>
            <a:picLocks noChangeAspect="1" noChangeArrowheads="1" noCrop="1"/>
          </p:cNvPicPr>
          <p:nvPr/>
        </p:nvPicPr>
        <p:blipFill>
          <a:blip r:embed="rId9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28600"/>
            <a:ext cx="20574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Text Box 22"/>
          <p:cNvSpPr txBox="1">
            <a:spLocks noChangeArrowheads="1"/>
          </p:cNvSpPr>
          <p:nvPr/>
        </p:nvSpPr>
        <p:spPr bwMode="auto">
          <a:xfrm>
            <a:off x="990600" y="30480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hlinkClick r:id="rId10" action="ppaction://hlinksldjump"/>
              </a:rPr>
              <a:t>Белый гриб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037" name="Text Box 23"/>
          <p:cNvSpPr txBox="1">
            <a:spLocks noChangeArrowheads="1"/>
          </p:cNvSpPr>
          <p:nvPr/>
        </p:nvSpPr>
        <p:spPr bwMode="auto">
          <a:xfrm>
            <a:off x="1371600" y="33528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hlinkClick r:id="rId11" action="ppaction://hlinksldjump"/>
              </a:rPr>
              <a:t>Груздь 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038" name="Text Box 24"/>
          <p:cNvSpPr txBox="1">
            <a:spLocks noChangeArrowheads="1"/>
          </p:cNvSpPr>
          <p:nvPr/>
        </p:nvSpPr>
        <p:spPr bwMode="auto">
          <a:xfrm>
            <a:off x="1524000" y="36576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hlinkClick r:id="rId12" action="ppaction://hlinksldjump"/>
              </a:rPr>
              <a:t>Рыжик 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039" name="Text Box 25"/>
          <p:cNvSpPr txBox="1">
            <a:spLocks noChangeArrowheads="1"/>
          </p:cNvSpPr>
          <p:nvPr/>
        </p:nvSpPr>
        <p:spPr bwMode="auto">
          <a:xfrm>
            <a:off x="1143000" y="39624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hlinkClick r:id="rId13" action="ppaction://hlinksldjump"/>
              </a:rPr>
              <a:t>Подосиновик 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040" name="Text Box 26"/>
          <p:cNvSpPr txBox="1">
            <a:spLocks noChangeArrowheads="1"/>
          </p:cNvSpPr>
          <p:nvPr/>
        </p:nvSpPr>
        <p:spPr bwMode="auto">
          <a:xfrm>
            <a:off x="1066800" y="4267200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</a:rPr>
              <a:t> </a:t>
            </a:r>
            <a:r>
              <a:rPr lang="ru-RU" b="1">
                <a:solidFill>
                  <a:srgbClr val="000000"/>
                </a:solidFill>
                <a:hlinkClick r:id="rId14" action="ppaction://hlinksldjump"/>
              </a:rPr>
              <a:t>Подберезовик 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041" name="Text Box 27"/>
          <p:cNvSpPr txBox="1">
            <a:spLocks noChangeArrowheads="1"/>
          </p:cNvSpPr>
          <p:nvPr/>
        </p:nvSpPr>
        <p:spPr bwMode="auto">
          <a:xfrm>
            <a:off x="1219200" y="45720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hlinkClick r:id="rId15" action="ppaction://hlinksldjump"/>
              </a:rPr>
              <a:t>Масленок 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042" name="Text Box 28"/>
          <p:cNvSpPr txBox="1">
            <a:spLocks noChangeArrowheads="1"/>
          </p:cNvSpPr>
          <p:nvPr/>
        </p:nvSpPr>
        <p:spPr bwMode="auto">
          <a:xfrm>
            <a:off x="1295400" y="4876800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hlinkClick r:id="" action="ppaction://noaction"/>
              </a:rPr>
              <a:t>Волнушка 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043" name="Text Box 29"/>
          <p:cNvSpPr txBox="1">
            <a:spLocks noChangeArrowheads="1"/>
          </p:cNvSpPr>
          <p:nvPr/>
        </p:nvSpPr>
        <p:spPr bwMode="auto">
          <a:xfrm>
            <a:off x="1371600" y="51816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hlinkClick r:id="" action="ppaction://noaction"/>
              </a:rPr>
              <a:t>Сыроежка 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045" name="Text Box 31"/>
          <p:cNvSpPr txBox="1">
            <a:spLocks noChangeArrowheads="1"/>
          </p:cNvSpPr>
          <p:nvPr/>
        </p:nvSpPr>
        <p:spPr bwMode="auto">
          <a:xfrm>
            <a:off x="1447800" y="59436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hlinkClick r:id="" action="ppaction://noaction"/>
              </a:rPr>
              <a:t>Опята 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046" name="Text Box 32"/>
          <p:cNvSpPr txBox="1">
            <a:spLocks noChangeArrowheads="1"/>
          </p:cNvSpPr>
          <p:nvPr/>
        </p:nvSpPr>
        <p:spPr bwMode="auto">
          <a:xfrm>
            <a:off x="1143000" y="62484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hlinkClick r:id="" action="ppaction://noaction"/>
              </a:rPr>
              <a:t>Шампиньон</a:t>
            </a:r>
            <a:r>
              <a:rPr lang="ru-RU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47" name="Text Box 33"/>
          <p:cNvSpPr txBox="1">
            <a:spLocks noChangeArrowheads="1"/>
          </p:cNvSpPr>
          <p:nvPr/>
        </p:nvSpPr>
        <p:spPr bwMode="auto">
          <a:xfrm>
            <a:off x="6096000" y="3048000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hlinkClick r:id="" action="ppaction://noaction"/>
              </a:rPr>
              <a:t>Мухомор 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048" name="Text Box 34"/>
          <p:cNvSpPr txBox="1">
            <a:spLocks noChangeArrowheads="1"/>
          </p:cNvSpPr>
          <p:nvPr/>
        </p:nvSpPr>
        <p:spPr bwMode="auto">
          <a:xfrm>
            <a:off x="6248400" y="33528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hlinkClick r:id="" action="ppaction://noaction"/>
              </a:rPr>
              <a:t>Поганка 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049" name="Text Box 35"/>
          <p:cNvSpPr txBox="1">
            <a:spLocks noChangeArrowheads="1"/>
          </p:cNvSpPr>
          <p:nvPr/>
        </p:nvSpPr>
        <p:spPr bwMode="auto">
          <a:xfrm>
            <a:off x="6248400" y="36576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hlinkClick r:id="" action="ppaction://noaction"/>
              </a:rPr>
              <a:t>Дождевик 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050" name="Text Box 36"/>
          <p:cNvSpPr txBox="1">
            <a:spLocks noChangeArrowheads="1"/>
          </p:cNvSpPr>
          <p:nvPr/>
        </p:nvSpPr>
        <p:spPr bwMode="auto">
          <a:xfrm>
            <a:off x="6019800" y="39624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hlinkClick r:id="" action="ppaction://noaction"/>
              </a:rPr>
              <a:t>Ложный опенок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051" name="Text Box 37"/>
          <p:cNvSpPr txBox="1">
            <a:spLocks noChangeArrowheads="1"/>
          </p:cNvSpPr>
          <p:nvPr/>
        </p:nvSpPr>
        <p:spPr bwMode="auto">
          <a:xfrm>
            <a:off x="1371600" y="55626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hlinkClick r:id="" action="ppaction://noaction"/>
              </a:rPr>
              <a:t>Сморчок 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052" name="Text Box 38"/>
          <p:cNvSpPr txBox="1">
            <a:spLocks noChangeArrowheads="1"/>
          </p:cNvSpPr>
          <p:nvPr/>
        </p:nvSpPr>
        <p:spPr bwMode="auto">
          <a:xfrm>
            <a:off x="5791200" y="4495800"/>
            <a:ext cx="2971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rgbClr val="FF6600"/>
                </a:solidFill>
              </a:rPr>
              <a:t>Грибы дереворазрушающие</a:t>
            </a:r>
          </a:p>
        </p:txBody>
      </p:sp>
      <p:sp>
        <p:nvSpPr>
          <p:cNvPr id="1053" name="Text Box 39"/>
          <p:cNvSpPr txBox="1">
            <a:spLocks noChangeArrowheads="1"/>
          </p:cNvSpPr>
          <p:nvPr/>
        </p:nvSpPr>
        <p:spPr bwMode="auto">
          <a:xfrm>
            <a:off x="6705600" y="52578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>
                <a:hlinkClick r:id="" action="ppaction://noaction"/>
              </a:rPr>
              <a:t>Трутовик</a:t>
            </a:r>
            <a:r>
              <a:rPr lang="ru-RU" b="1"/>
              <a:t> </a:t>
            </a:r>
          </a:p>
        </p:txBody>
      </p:sp>
      <p:sp>
        <p:nvSpPr>
          <p:cNvPr id="1054" name="Text Box 40"/>
          <p:cNvSpPr txBox="1">
            <a:spLocks noChangeArrowheads="1"/>
          </p:cNvSpPr>
          <p:nvPr/>
        </p:nvSpPr>
        <p:spPr bwMode="auto">
          <a:xfrm>
            <a:off x="6934200" y="56388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>
                <a:hlinkClick r:id="" action="ppaction://noaction"/>
              </a:rPr>
              <a:t>Чага</a:t>
            </a:r>
            <a:r>
              <a:rPr lang="ru-RU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07994189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7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8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9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10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1036" grpId="0"/>
      <p:bldP spid="1037" grpId="0"/>
      <p:bldP spid="1038" grpId="0"/>
      <p:bldP spid="1039" grpId="0"/>
      <p:bldP spid="1040" grpId="0"/>
      <p:bldP spid="1041" grpId="0"/>
      <p:bldP spid="1042" grpId="0"/>
      <p:bldP spid="1043" grpId="0"/>
      <p:bldP spid="1045" grpId="0"/>
      <p:bldP spid="1046" grpId="0"/>
      <p:bldP spid="1047" grpId="0"/>
      <p:bldP spid="1048" grpId="0"/>
      <p:bldP spid="1049" grpId="0"/>
      <p:bldP spid="1050" grpId="0"/>
      <p:bldP spid="1051" grpId="0"/>
      <p:bldP spid="1052" grpId="0"/>
      <p:bldP spid="1053" grpId="0"/>
      <p:bldP spid="10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4114800" cy="941388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dirty="0" smtClean="0">
                <a:hlinkClick r:id="rId3" action="ppaction://hlinksldjump"/>
              </a:rPr>
              <a:t>Белый гриб</a:t>
            </a:r>
            <a:endParaRPr lang="ru-RU" sz="4800" dirty="0" smtClean="0"/>
          </a:p>
        </p:txBody>
      </p:sp>
      <p:pic>
        <p:nvPicPr>
          <p:cNvPr id="5123" name="Picture 5" descr="белый гриб"/>
          <p:cNvPicPr>
            <a:picLocks noChangeAspect="1" noChangeArrowheads="1"/>
          </p:cNvPicPr>
          <p:nvPr/>
        </p:nvPicPr>
        <p:blipFill>
          <a:blip r:embed="rId4">
            <a:lum contrast="12000"/>
          </a:blip>
          <a:srcRect/>
          <a:stretch>
            <a:fillRect/>
          </a:stretch>
        </p:blipFill>
        <p:spPr bwMode="auto">
          <a:xfrm>
            <a:off x="6248400" y="457200"/>
            <a:ext cx="19526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hardEdge"/>
          </a:sp3d>
        </p:spPr>
      </p:pic>
      <p:pic>
        <p:nvPicPr>
          <p:cNvPr id="5124" name="Picture 6" descr="белый гриб 2"/>
          <p:cNvPicPr>
            <a:picLocks noChangeAspect="1" noChangeArrowheads="1"/>
          </p:cNvPicPr>
          <p:nvPr/>
        </p:nvPicPr>
        <p:blipFill>
          <a:blip r:embed="rId5">
            <a:lum contrast="24000"/>
          </a:blip>
          <a:srcRect b="8000"/>
          <a:stretch>
            <a:fillRect/>
          </a:stretch>
        </p:blipFill>
        <p:spPr bwMode="auto">
          <a:xfrm>
            <a:off x="228600" y="1143000"/>
            <a:ext cx="5080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hardEdge"/>
          </a:sp3d>
        </p:spPr>
      </p:pic>
      <p:pic>
        <p:nvPicPr>
          <p:cNvPr id="5125" name="Picture 7" descr="белый гриб 3"/>
          <p:cNvPicPr>
            <a:picLocks noChangeAspect="1" noChangeArrowheads="1"/>
          </p:cNvPicPr>
          <p:nvPr/>
        </p:nvPicPr>
        <p:blipFill>
          <a:blip r:embed="rId6">
            <a:lum contrast="30000"/>
          </a:blip>
          <a:srcRect b="6145"/>
          <a:stretch>
            <a:fillRect/>
          </a:stretch>
        </p:blipFill>
        <p:spPr bwMode="auto">
          <a:xfrm>
            <a:off x="4419600" y="3276600"/>
            <a:ext cx="4546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hardEdge"/>
          </a:sp3d>
        </p:spPr>
      </p:pic>
      <p:pic>
        <p:nvPicPr>
          <p:cNvPr id="9224" name="grbel06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000" b="75000"/>
          <a:stretch>
            <a:fillRect/>
          </a:stretch>
        </p:blipFill>
        <p:spPr bwMode="auto">
          <a:xfrm>
            <a:off x="2895600" y="57150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110631" y="4872061"/>
            <a:ext cx="4155903" cy="175004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dirty="0"/>
              <a:t>Белые грибы растут в смешанных лесах. Но и в молоденьких посадках их не найдешь: лесу, в котором растут белые грибы, должно быть не меньше шестидесяти – семидесяти лет.</a:t>
            </a:r>
          </a:p>
        </p:txBody>
      </p:sp>
    </p:spTree>
    <p:extLst>
      <p:ext uri="{BB962C8B-B14F-4D97-AF65-F5344CB8AC3E}">
        <p14:creationId xmlns:p14="http://schemas.microsoft.com/office/powerpoint/2010/main" val="3704105594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">
                                      <p:cBhvr>
                                        <p:cTn id="6" dur="1" fill="hold"/>
                                        <p:tgtEl>
                                          <p:spTgt spid="92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76000"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24"/>
                </p:tgtEl>
              </p:cMediaNode>
            </p:audio>
          </p:childTnLst>
        </p:cTn>
      </p:par>
    </p:tnLst>
    <p:bldLst>
      <p:bldP spid="92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76200"/>
            <a:ext cx="2819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dirty="0" smtClean="0">
                <a:hlinkClick r:id="rId2" action="ppaction://hlinksldjump"/>
              </a:rPr>
              <a:t>Груздь</a:t>
            </a:r>
            <a:r>
              <a:rPr lang="ru-RU" dirty="0" smtClean="0"/>
              <a:t> 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5029200" y="0"/>
            <a:ext cx="26670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ru-RU"/>
              <a:t>В лесу – чудо:</a:t>
            </a:r>
          </a:p>
          <a:p>
            <a:pPr eaLnBrk="1" hangingPunct="1"/>
            <a:r>
              <a:rPr lang="ru-RU"/>
              <a:t>Растет блюдо!</a:t>
            </a:r>
          </a:p>
          <a:p>
            <a:pPr eaLnBrk="1" hangingPunct="1"/>
            <a:r>
              <a:rPr lang="ru-RU"/>
              <a:t>Дождь пройдет – </a:t>
            </a:r>
          </a:p>
          <a:p>
            <a:pPr eaLnBrk="1" hangingPunct="1"/>
            <a:r>
              <a:rPr lang="ru-RU"/>
              <a:t>Воды нальет.</a:t>
            </a:r>
          </a:p>
          <a:p>
            <a:pPr eaLnBrk="1" hangingPunct="1"/>
            <a:r>
              <a:rPr lang="ru-RU"/>
              <a:t>Хороша водица – </a:t>
            </a:r>
          </a:p>
          <a:p>
            <a:pPr eaLnBrk="1" hangingPunct="1"/>
            <a:r>
              <a:rPr lang="ru-RU"/>
              <a:t>Ежику напиться.</a:t>
            </a:r>
          </a:p>
        </p:txBody>
      </p:sp>
      <p:pic>
        <p:nvPicPr>
          <p:cNvPr id="6148" name="Picture 6" descr="груздь"/>
          <p:cNvPicPr>
            <a:picLocks noChangeAspect="1" noChangeArrowheads="1"/>
          </p:cNvPicPr>
          <p:nvPr/>
        </p:nvPicPr>
        <p:blipFill>
          <a:blip r:embed="rId3">
            <a:lum contrast="12000"/>
          </a:blip>
          <a:srcRect/>
          <a:stretch>
            <a:fillRect/>
          </a:stretch>
        </p:blipFill>
        <p:spPr bwMode="auto">
          <a:xfrm>
            <a:off x="381000" y="1295400"/>
            <a:ext cx="3325813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hardEdge"/>
          </a:sp3d>
        </p:spPr>
      </p:pic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152400" y="5638800"/>
            <a:ext cx="8839200" cy="92333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dirty="0"/>
              <a:t>Молодой гриб не сразу вылезает из-под земли, он сначала своей шляпкой приподнимает слой перегноя, опавшие листья, прелую хвою. И возвышается такая кучка, бугорок, груда. А под этой кучей-грудой – груздь.</a:t>
            </a:r>
          </a:p>
        </p:txBody>
      </p:sp>
      <p:pic>
        <p:nvPicPr>
          <p:cNvPr id="6153" name="Picture 9" descr="C:\Documents and Settings\Администратор\Мои документы\Югра\Картинки\Растения\груздь 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1752600"/>
            <a:ext cx="4800600" cy="360578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14300" prst="hardEdge"/>
          </a:sp3d>
        </p:spPr>
      </p:pic>
      <p:sp>
        <p:nvSpPr>
          <p:cNvPr id="2" name="Прямоугольник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Консультация</a:t>
            </a:r>
            <a:endParaRPr lang="ru-RU" dirty="0"/>
          </a:p>
          <a:p>
            <a:r>
              <a:rPr lang="ru-RU" b="1" dirty="0"/>
              <a:t>«Что дети думают о природе»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7215043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0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61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4038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6600" dirty="0" smtClean="0">
                <a:hlinkClick r:id="rId2" action="ppaction://hlinksldjump"/>
              </a:rPr>
              <a:t>Рыжик</a:t>
            </a:r>
            <a:r>
              <a:rPr lang="ru-RU" dirty="0" smtClean="0"/>
              <a:t> </a:t>
            </a:r>
          </a:p>
        </p:txBody>
      </p:sp>
      <p:pic>
        <p:nvPicPr>
          <p:cNvPr id="7171" name="Picture 5" descr="рыжик"/>
          <p:cNvPicPr>
            <a:picLocks noChangeAspect="1" noChangeArrowheads="1"/>
          </p:cNvPicPr>
          <p:nvPr/>
        </p:nvPicPr>
        <p:blipFill>
          <a:blip r:embed="rId3">
            <a:lum contrast="36000"/>
          </a:blip>
          <a:srcRect b="6441"/>
          <a:stretch>
            <a:fillRect/>
          </a:stretch>
        </p:blipFill>
        <p:spPr bwMode="auto">
          <a:xfrm>
            <a:off x="304800" y="2895600"/>
            <a:ext cx="5080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hardEdge"/>
          </a:sp3d>
        </p:spPr>
      </p:pic>
      <p:pic>
        <p:nvPicPr>
          <p:cNvPr id="7172" name="Picture 6" descr="рыжик 2"/>
          <p:cNvPicPr>
            <a:picLocks noChangeAspect="1" noChangeArrowheads="1"/>
          </p:cNvPicPr>
          <p:nvPr/>
        </p:nvPicPr>
        <p:blipFill>
          <a:blip r:embed="rId4">
            <a:lum contrast="24000"/>
          </a:blip>
          <a:srcRect b="6615"/>
          <a:stretch>
            <a:fillRect/>
          </a:stretch>
        </p:blipFill>
        <p:spPr bwMode="auto">
          <a:xfrm>
            <a:off x="3962400" y="228600"/>
            <a:ext cx="4927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hardEdge"/>
          </a:sp3d>
        </p:spPr>
      </p:pic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5517933" y="3423527"/>
            <a:ext cx="3396014" cy="318810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dirty="0"/>
              <a:t>Шляпки у рыжиков почти плоские или вдавленные посередине у молодых грибов и воронкообразные у «взрослых», а на сломе или срезе появляется оранжевый сок – молочко, приятно пахнущее смолой. В ненастную погоду шляпки рыжиков покрываются маслянистым слоем.</a:t>
            </a:r>
          </a:p>
        </p:txBody>
      </p:sp>
    </p:spTree>
    <p:extLst>
      <p:ext uri="{BB962C8B-B14F-4D97-AF65-F5344CB8AC3E}">
        <p14:creationId xmlns:p14="http://schemas.microsoft.com/office/powerpoint/2010/main" val="1464561018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1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</TotalTime>
  <Words>290</Words>
  <Application>Microsoft Office PowerPoint</Application>
  <PresentationFormat>Экран (4:3)</PresentationFormat>
  <Paragraphs>48</Paragraphs>
  <Slides>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Грибы </vt:lpstr>
      <vt:lpstr>Грибы – это растения?</vt:lpstr>
      <vt:lpstr>Презентация PowerPoint</vt:lpstr>
      <vt:lpstr>Белый гриб</vt:lpstr>
      <vt:lpstr>Груздь </vt:lpstr>
      <vt:lpstr>Рыжик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Грибы </dc:title>
  <dc:creator>1</dc:creator>
  <cp:lastModifiedBy>1</cp:lastModifiedBy>
  <cp:revision>1</cp:revision>
  <dcterms:created xsi:type="dcterms:W3CDTF">2015-02-11T15:17:05Z</dcterms:created>
  <dcterms:modified xsi:type="dcterms:W3CDTF">2015-02-11T15:18:29Z</dcterms:modified>
</cp:coreProperties>
</file>