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A3B2-E7DC-4EAC-8A9C-46EAE721F70A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937B-BB1B-437D-BFA5-54C6DCF3FD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A3B2-E7DC-4EAC-8A9C-46EAE721F70A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937B-BB1B-437D-BFA5-54C6DCF3FD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A3B2-E7DC-4EAC-8A9C-46EAE721F70A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937B-BB1B-437D-BFA5-54C6DCF3FDF7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A3B2-E7DC-4EAC-8A9C-46EAE721F70A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937B-BB1B-437D-BFA5-54C6DCF3FDF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A3B2-E7DC-4EAC-8A9C-46EAE721F70A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937B-BB1B-437D-BFA5-54C6DCF3FD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A3B2-E7DC-4EAC-8A9C-46EAE721F70A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937B-BB1B-437D-BFA5-54C6DCF3FDF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A3B2-E7DC-4EAC-8A9C-46EAE721F70A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937B-BB1B-437D-BFA5-54C6DCF3FD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A3B2-E7DC-4EAC-8A9C-46EAE721F70A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937B-BB1B-437D-BFA5-54C6DCF3FD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A3B2-E7DC-4EAC-8A9C-46EAE721F70A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937B-BB1B-437D-BFA5-54C6DCF3FD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A3B2-E7DC-4EAC-8A9C-46EAE721F70A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937B-BB1B-437D-BFA5-54C6DCF3FDF7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A3B2-E7DC-4EAC-8A9C-46EAE721F70A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937B-BB1B-437D-BFA5-54C6DCF3FDF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F77A3B2-E7DC-4EAC-8A9C-46EAE721F70A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018937B-BB1B-437D-BFA5-54C6DCF3FDF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image" Target="../media/image2.jpe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.wav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jpeg"/><Relationship Id="rId9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6" name="Picture 6" descr="багульник болотный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 b="3782"/>
          <a:stretch>
            <a:fillRect/>
          </a:stretch>
        </p:blipFill>
        <p:spPr bwMode="auto">
          <a:xfrm>
            <a:off x="3786183" y="188913"/>
            <a:ext cx="1047756" cy="1550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124931" name="Text Box 7"/>
          <p:cNvSpPr txBox="1">
            <a:spLocks noChangeArrowheads="1"/>
          </p:cNvSpPr>
          <p:nvPr/>
        </p:nvSpPr>
        <p:spPr bwMode="auto">
          <a:xfrm>
            <a:off x="3635375" y="1700213"/>
            <a:ext cx="1368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багульник</a:t>
            </a:r>
          </a:p>
        </p:txBody>
      </p:sp>
      <p:pic>
        <p:nvPicPr>
          <p:cNvPr id="133128" name="Picture 8" descr="брусника 2"/>
          <p:cNvPicPr>
            <a:picLocks noChangeAspect="1" noChangeArrowheads="1"/>
          </p:cNvPicPr>
          <p:nvPr/>
        </p:nvPicPr>
        <p:blipFill>
          <a:blip r:embed="rId3" cstate="print">
            <a:lum contrast="24000"/>
          </a:blip>
          <a:srcRect b="4001"/>
          <a:stretch>
            <a:fillRect/>
          </a:stretch>
        </p:blipFill>
        <p:spPr bwMode="auto">
          <a:xfrm>
            <a:off x="338367" y="214290"/>
            <a:ext cx="237812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124933" name="Text Box 9"/>
          <p:cNvSpPr txBox="1">
            <a:spLocks noChangeArrowheads="1"/>
          </p:cNvSpPr>
          <p:nvPr/>
        </p:nvSpPr>
        <p:spPr bwMode="auto">
          <a:xfrm>
            <a:off x="857250" y="1785938"/>
            <a:ext cx="1225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брусника</a:t>
            </a:r>
          </a:p>
        </p:txBody>
      </p:sp>
      <p:pic>
        <p:nvPicPr>
          <p:cNvPr id="133130" name="Picture 10" descr="Golubika"/>
          <p:cNvPicPr>
            <a:picLocks noChangeAspect="1" noChangeArrowheads="1"/>
          </p:cNvPicPr>
          <p:nvPr/>
        </p:nvPicPr>
        <p:blipFill>
          <a:blip r:embed="rId4" cstate="print">
            <a:lum contrast="42000"/>
          </a:blip>
          <a:srcRect/>
          <a:stretch>
            <a:fillRect/>
          </a:stretch>
        </p:blipFill>
        <p:spPr bwMode="auto">
          <a:xfrm>
            <a:off x="323850" y="2205038"/>
            <a:ext cx="85407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124935" name="Text Box 11"/>
          <p:cNvSpPr txBox="1">
            <a:spLocks noChangeArrowheads="1"/>
          </p:cNvSpPr>
          <p:nvPr/>
        </p:nvSpPr>
        <p:spPr bwMode="auto">
          <a:xfrm>
            <a:off x="179388" y="3429000"/>
            <a:ext cx="1152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голубика</a:t>
            </a:r>
          </a:p>
        </p:txBody>
      </p:sp>
      <p:pic>
        <p:nvPicPr>
          <p:cNvPr id="133132" name="Picture 12" descr="ChernikaPl"/>
          <p:cNvPicPr>
            <a:picLocks noChangeAspect="1" noChangeArrowheads="1"/>
          </p:cNvPicPr>
          <p:nvPr/>
        </p:nvPicPr>
        <p:blipFill>
          <a:blip r:embed="rId5" cstate="print">
            <a:lum contrast="42000"/>
          </a:blip>
          <a:srcRect/>
          <a:stretch>
            <a:fillRect/>
          </a:stretch>
        </p:blipFill>
        <p:spPr bwMode="auto">
          <a:xfrm>
            <a:off x="5076825" y="188913"/>
            <a:ext cx="1944688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124937" name="Text Box 13"/>
          <p:cNvSpPr txBox="1">
            <a:spLocks noChangeArrowheads="1"/>
          </p:cNvSpPr>
          <p:nvPr/>
        </p:nvSpPr>
        <p:spPr bwMode="auto">
          <a:xfrm>
            <a:off x="5219700" y="1412875"/>
            <a:ext cx="1728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черника</a:t>
            </a:r>
          </a:p>
        </p:txBody>
      </p:sp>
      <p:pic>
        <p:nvPicPr>
          <p:cNvPr id="133134" name="Picture 14" descr="0264"/>
          <p:cNvPicPr>
            <a:picLocks noChangeAspect="1" noChangeArrowheads="1"/>
          </p:cNvPicPr>
          <p:nvPr/>
        </p:nvPicPr>
        <p:blipFill>
          <a:blip r:embed="rId6" cstate="print">
            <a:lum contrast="18000"/>
          </a:blip>
          <a:srcRect l="8685" t="6608" r="5235" b="7488"/>
          <a:stretch>
            <a:fillRect/>
          </a:stretch>
        </p:blipFill>
        <p:spPr bwMode="auto">
          <a:xfrm>
            <a:off x="2071670" y="2071678"/>
            <a:ext cx="1714512" cy="11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124939" name="Text Box 15"/>
          <p:cNvSpPr txBox="1">
            <a:spLocks noChangeArrowheads="1"/>
          </p:cNvSpPr>
          <p:nvPr/>
        </p:nvSpPr>
        <p:spPr bwMode="auto">
          <a:xfrm>
            <a:off x="3786188" y="2643188"/>
            <a:ext cx="10715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клюква</a:t>
            </a:r>
          </a:p>
        </p:txBody>
      </p:sp>
      <p:pic>
        <p:nvPicPr>
          <p:cNvPr id="133136" name="Picture 16" descr="водяника"/>
          <p:cNvPicPr>
            <a:picLocks noChangeAspect="1" noChangeArrowheads="1"/>
          </p:cNvPicPr>
          <p:nvPr/>
        </p:nvPicPr>
        <p:blipFill>
          <a:blip r:embed="rId7" cstate="print">
            <a:lum contrast="36000"/>
          </a:blip>
          <a:srcRect/>
          <a:stretch>
            <a:fillRect/>
          </a:stretch>
        </p:blipFill>
        <p:spPr bwMode="auto">
          <a:xfrm>
            <a:off x="7463884" y="2428868"/>
            <a:ext cx="1499585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124941" name="Text Box 17"/>
          <p:cNvSpPr txBox="1">
            <a:spLocks noChangeArrowheads="1"/>
          </p:cNvSpPr>
          <p:nvPr/>
        </p:nvSpPr>
        <p:spPr bwMode="auto">
          <a:xfrm>
            <a:off x="7631113" y="4143375"/>
            <a:ext cx="15128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водяника</a:t>
            </a:r>
          </a:p>
        </p:txBody>
      </p:sp>
      <p:pic>
        <p:nvPicPr>
          <p:cNvPr id="133138" name="Picture 18" descr="жимолость 4"/>
          <p:cNvPicPr>
            <a:picLocks noChangeAspect="1" noChangeArrowheads="1"/>
          </p:cNvPicPr>
          <p:nvPr/>
        </p:nvPicPr>
        <p:blipFill>
          <a:blip r:embed="rId8" cstate="print">
            <a:lum contrast="12000"/>
          </a:blip>
          <a:srcRect/>
          <a:stretch>
            <a:fillRect/>
          </a:stretch>
        </p:blipFill>
        <p:spPr bwMode="auto">
          <a:xfrm>
            <a:off x="5435600" y="1844675"/>
            <a:ext cx="10922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124943" name="Text Box 19"/>
          <p:cNvSpPr txBox="1">
            <a:spLocks noChangeArrowheads="1"/>
          </p:cNvSpPr>
          <p:nvPr/>
        </p:nvSpPr>
        <p:spPr bwMode="auto">
          <a:xfrm>
            <a:off x="5364163" y="3068638"/>
            <a:ext cx="1368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жимолость</a:t>
            </a:r>
          </a:p>
        </p:txBody>
      </p:sp>
      <p:pic>
        <p:nvPicPr>
          <p:cNvPr id="133140" name="Picture 20" descr="калина"/>
          <p:cNvPicPr>
            <a:picLocks noChangeAspect="1" noChangeArrowheads="1"/>
          </p:cNvPicPr>
          <p:nvPr/>
        </p:nvPicPr>
        <p:blipFill>
          <a:blip r:embed="rId9" cstate="print">
            <a:lum contrast="18000"/>
          </a:blip>
          <a:srcRect/>
          <a:stretch>
            <a:fillRect/>
          </a:stretch>
        </p:blipFill>
        <p:spPr bwMode="auto">
          <a:xfrm>
            <a:off x="179387" y="3857628"/>
            <a:ext cx="1644791" cy="1142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124945" name="Text Box 21"/>
          <p:cNvSpPr txBox="1">
            <a:spLocks noChangeArrowheads="1"/>
          </p:cNvSpPr>
          <p:nvPr/>
        </p:nvSpPr>
        <p:spPr bwMode="auto">
          <a:xfrm>
            <a:off x="250825" y="4941888"/>
            <a:ext cx="12969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калина</a:t>
            </a:r>
          </a:p>
        </p:txBody>
      </p:sp>
      <p:pic>
        <p:nvPicPr>
          <p:cNvPr id="133144" name="Picture 24" descr="костяника 3"/>
          <p:cNvPicPr>
            <a:picLocks noChangeAspect="1" noChangeArrowheads="1"/>
          </p:cNvPicPr>
          <p:nvPr/>
        </p:nvPicPr>
        <p:blipFill>
          <a:blip r:embed="rId10" cstate="print">
            <a:lum contrast="24000"/>
          </a:blip>
          <a:srcRect b="4469"/>
          <a:stretch>
            <a:fillRect/>
          </a:stretch>
        </p:blipFill>
        <p:spPr bwMode="auto">
          <a:xfrm>
            <a:off x="1928794" y="3357562"/>
            <a:ext cx="1997714" cy="1407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124947" name="Text Box 25"/>
          <p:cNvSpPr txBox="1">
            <a:spLocks noChangeArrowheads="1"/>
          </p:cNvSpPr>
          <p:nvPr/>
        </p:nvSpPr>
        <p:spPr bwMode="auto">
          <a:xfrm>
            <a:off x="1979613" y="4724400"/>
            <a:ext cx="17287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костяника</a:t>
            </a:r>
          </a:p>
        </p:txBody>
      </p:sp>
      <p:pic>
        <p:nvPicPr>
          <p:cNvPr id="133146" name="Picture 26" descr="Ryabina"/>
          <p:cNvPicPr>
            <a:picLocks noChangeAspect="1" noChangeArrowheads="1"/>
          </p:cNvPicPr>
          <p:nvPr/>
        </p:nvPicPr>
        <p:blipFill>
          <a:blip r:embed="rId11" cstate="print">
            <a:lum contrast="24000"/>
          </a:blip>
          <a:srcRect/>
          <a:stretch>
            <a:fillRect/>
          </a:stretch>
        </p:blipFill>
        <p:spPr bwMode="auto">
          <a:xfrm>
            <a:off x="4143372" y="4921380"/>
            <a:ext cx="1565244" cy="1650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124949" name="Text Box 27"/>
          <p:cNvSpPr txBox="1">
            <a:spLocks noChangeArrowheads="1"/>
          </p:cNvSpPr>
          <p:nvPr/>
        </p:nvSpPr>
        <p:spPr bwMode="auto">
          <a:xfrm>
            <a:off x="4286250" y="6491288"/>
            <a:ext cx="12969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рябина</a:t>
            </a:r>
          </a:p>
        </p:txBody>
      </p:sp>
      <p:pic>
        <p:nvPicPr>
          <p:cNvPr id="133148" name="Picture 28" descr="малина"/>
          <p:cNvPicPr>
            <a:picLocks noChangeAspect="1" noChangeArrowheads="1"/>
          </p:cNvPicPr>
          <p:nvPr/>
        </p:nvPicPr>
        <p:blipFill>
          <a:blip r:embed="rId12" cstate="print">
            <a:lum contrast="30000"/>
          </a:blip>
          <a:srcRect/>
          <a:stretch>
            <a:fillRect/>
          </a:stretch>
        </p:blipFill>
        <p:spPr bwMode="auto">
          <a:xfrm>
            <a:off x="7329990" y="357166"/>
            <a:ext cx="161518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124951" name="Text Box 29"/>
          <p:cNvSpPr txBox="1">
            <a:spLocks noChangeArrowheads="1"/>
          </p:cNvSpPr>
          <p:nvPr/>
        </p:nvSpPr>
        <p:spPr bwMode="auto">
          <a:xfrm>
            <a:off x="7500938" y="1857375"/>
            <a:ext cx="14398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малина</a:t>
            </a:r>
          </a:p>
        </p:txBody>
      </p:sp>
      <p:pic>
        <p:nvPicPr>
          <p:cNvPr id="133150" name="Picture 30" descr="можжевельник сибирский"/>
          <p:cNvPicPr>
            <a:picLocks noChangeAspect="1" noChangeArrowheads="1"/>
          </p:cNvPicPr>
          <p:nvPr/>
        </p:nvPicPr>
        <p:blipFill>
          <a:blip r:embed="rId13" cstate="print">
            <a:lum contrast="36000"/>
          </a:blip>
          <a:srcRect b="6364"/>
          <a:stretch>
            <a:fillRect/>
          </a:stretch>
        </p:blipFill>
        <p:spPr bwMode="auto">
          <a:xfrm>
            <a:off x="6031951" y="3429000"/>
            <a:ext cx="1172695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124953" name="Text Box 31"/>
          <p:cNvSpPr txBox="1">
            <a:spLocks noChangeArrowheads="1"/>
          </p:cNvSpPr>
          <p:nvPr/>
        </p:nvSpPr>
        <p:spPr bwMode="auto">
          <a:xfrm>
            <a:off x="5715000" y="4929188"/>
            <a:ext cx="18716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можжевельник</a:t>
            </a:r>
          </a:p>
        </p:txBody>
      </p:sp>
      <p:pic>
        <p:nvPicPr>
          <p:cNvPr id="133154" name="Picture 34" descr="ольховник кустарниковый"/>
          <p:cNvPicPr>
            <a:picLocks noChangeAspect="1" noChangeArrowheads="1"/>
          </p:cNvPicPr>
          <p:nvPr/>
        </p:nvPicPr>
        <p:blipFill>
          <a:blip r:embed="rId14" cstate="print">
            <a:lum contrast="24000"/>
          </a:blip>
          <a:srcRect b="6614"/>
          <a:stretch>
            <a:fillRect/>
          </a:stretch>
        </p:blipFill>
        <p:spPr bwMode="auto">
          <a:xfrm>
            <a:off x="171420" y="5357826"/>
            <a:ext cx="1100138" cy="1375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124955" name="Text Box 35"/>
          <p:cNvSpPr txBox="1">
            <a:spLocks noChangeArrowheads="1"/>
          </p:cNvSpPr>
          <p:nvPr/>
        </p:nvSpPr>
        <p:spPr bwMode="auto">
          <a:xfrm>
            <a:off x="1285875" y="6215063"/>
            <a:ext cx="9286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ольха</a:t>
            </a:r>
          </a:p>
        </p:txBody>
      </p:sp>
      <p:pic>
        <p:nvPicPr>
          <p:cNvPr id="133156" name="Picture 36" descr="смородина черная"/>
          <p:cNvPicPr>
            <a:picLocks noChangeAspect="1" noChangeArrowheads="1"/>
          </p:cNvPicPr>
          <p:nvPr/>
        </p:nvPicPr>
        <p:blipFill>
          <a:blip r:embed="rId15" cstate="print">
            <a:lum contrast="24000"/>
          </a:blip>
          <a:srcRect b="7859"/>
          <a:stretch>
            <a:fillRect/>
          </a:stretch>
        </p:blipFill>
        <p:spPr bwMode="auto">
          <a:xfrm>
            <a:off x="2500298" y="5143512"/>
            <a:ext cx="1071570" cy="1384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124957" name="Text Box 37"/>
          <p:cNvSpPr txBox="1">
            <a:spLocks noChangeArrowheads="1"/>
          </p:cNvSpPr>
          <p:nvPr/>
        </p:nvSpPr>
        <p:spPr bwMode="auto">
          <a:xfrm>
            <a:off x="2428875" y="6491288"/>
            <a:ext cx="129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смородина</a:t>
            </a:r>
          </a:p>
        </p:txBody>
      </p:sp>
      <p:pic>
        <p:nvPicPr>
          <p:cNvPr id="133158" name="Picture 38" descr="tolknyanka"/>
          <p:cNvPicPr>
            <a:picLocks noChangeAspect="1" noChangeArrowheads="1"/>
          </p:cNvPicPr>
          <p:nvPr/>
        </p:nvPicPr>
        <p:blipFill>
          <a:blip r:embed="rId16" cstate="print">
            <a:lum contrast="36000"/>
          </a:blip>
          <a:srcRect/>
          <a:stretch>
            <a:fillRect/>
          </a:stretch>
        </p:blipFill>
        <p:spPr bwMode="auto">
          <a:xfrm>
            <a:off x="6143636" y="5357826"/>
            <a:ext cx="10636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124959" name="Text Box 39"/>
          <p:cNvSpPr txBox="1">
            <a:spLocks noChangeArrowheads="1"/>
          </p:cNvSpPr>
          <p:nvPr/>
        </p:nvSpPr>
        <p:spPr bwMode="auto">
          <a:xfrm>
            <a:off x="5786438" y="6491288"/>
            <a:ext cx="17287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толокнянка</a:t>
            </a:r>
          </a:p>
        </p:txBody>
      </p:sp>
      <p:pic>
        <p:nvPicPr>
          <p:cNvPr id="133160" name="Picture 40" descr="черемуха 3"/>
          <p:cNvPicPr>
            <a:picLocks noChangeAspect="1" noChangeArrowheads="1"/>
          </p:cNvPicPr>
          <p:nvPr/>
        </p:nvPicPr>
        <p:blipFill>
          <a:blip r:embed="rId17" cstate="print">
            <a:lum contrast="18000"/>
          </a:blip>
          <a:srcRect/>
          <a:stretch>
            <a:fillRect/>
          </a:stretch>
        </p:blipFill>
        <p:spPr bwMode="auto">
          <a:xfrm>
            <a:off x="7358082" y="5286388"/>
            <a:ext cx="1687288" cy="1230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124961" name="Text Box 41"/>
          <p:cNvSpPr txBox="1">
            <a:spLocks noChangeArrowheads="1"/>
          </p:cNvSpPr>
          <p:nvPr/>
        </p:nvSpPr>
        <p:spPr bwMode="auto">
          <a:xfrm>
            <a:off x="7715250" y="6491288"/>
            <a:ext cx="1225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черёмуха</a:t>
            </a:r>
          </a:p>
        </p:txBody>
      </p:sp>
      <p:pic>
        <p:nvPicPr>
          <p:cNvPr id="133162" name="Picture 42" descr="шиповник"/>
          <p:cNvPicPr>
            <a:picLocks noChangeAspect="1" noChangeArrowheads="1"/>
          </p:cNvPicPr>
          <p:nvPr/>
        </p:nvPicPr>
        <p:blipFill>
          <a:blip r:embed="rId18" cstate="print">
            <a:lum contrast="18000"/>
          </a:blip>
          <a:srcRect/>
          <a:stretch>
            <a:fillRect/>
          </a:stretch>
        </p:blipFill>
        <p:spPr bwMode="auto">
          <a:xfrm>
            <a:off x="4214810" y="3429000"/>
            <a:ext cx="122396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124963" name="Text Box 43"/>
          <p:cNvSpPr txBox="1">
            <a:spLocks noChangeArrowheads="1"/>
          </p:cNvSpPr>
          <p:nvPr/>
        </p:nvSpPr>
        <p:spPr bwMode="auto">
          <a:xfrm>
            <a:off x="4143375" y="4572000"/>
            <a:ext cx="1439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шиповник</a:t>
            </a:r>
          </a:p>
        </p:txBody>
      </p:sp>
    </p:spTree>
    <p:extLst>
      <p:ext uri="{BB962C8B-B14F-4D97-AF65-F5344CB8AC3E}">
        <p14:creationId xmlns:p14="http://schemas.microsoft.com/office/powerpoint/2010/main" val="4527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7162800" cy="914400"/>
          </a:xfrm>
        </p:spPr>
        <p:txBody>
          <a:bodyPr/>
          <a:lstStyle/>
          <a:p>
            <a:pPr eaLnBrk="1" hangingPunct="1"/>
            <a:r>
              <a:rPr lang="ru-RU" sz="5400" smtClean="0">
                <a:solidFill>
                  <a:srgbClr val="FF0000"/>
                </a:solidFill>
              </a:rPr>
              <a:t>Ядовитые растения</a:t>
            </a:r>
          </a:p>
        </p:txBody>
      </p:sp>
      <p:sp>
        <p:nvSpPr>
          <p:cNvPr id="141315" name="Text Box 5"/>
          <p:cNvSpPr txBox="1">
            <a:spLocks noChangeArrowheads="1"/>
          </p:cNvSpPr>
          <p:nvPr/>
        </p:nvSpPr>
        <p:spPr bwMode="auto">
          <a:xfrm>
            <a:off x="571500" y="85725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00"/>
                </a:solidFill>
                <a:cs typeface="Arial" pitchFamily="34" charset="0"/>
              </a:rPr>
              <a:t>белена</a:t>
            </a:r>
          </a:p>
        </p:txBody>
      </p:sp>
      <p:pic>
        <p:nvPicPr>
          <p:cNvPr id="149510" name="Picture 6" descr="аконит или борец"/>
          <p:cNvPicPr>
            <a:picLocks noChangeAspect="1" noChangeArrowheads="1"/>
          </p:cNvPicPr>
          <p:nvPr/>
        </p:nvPicPr>
        <p:blipFill>
          <a:blip r:embed="rId3" cstate="print">
            <a:lum contrast="18000"/>
          </a:blip>
          <a:srcRect/>
          <a:stretch>
            <a:fillRect/>
          </a:stretch>
        </p:blipFill>
        <p:spPr bwMode="auto">
          <a:xfrm>
            <a:off x="5454458" y="1282917"/>
            <a:ext cx="2276040" cy="2275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141317" name="Text Box 7"/>
          <p:cNvSpPr txBox="1">
            <a:spLocks noChangeArrowheads="1"/>
          </p:cNvSpPr>
          <p:nvPr/>
        </p:nvSpPr>
        <p:spPr bwMode="auto">
          <a:xfrm>
            <a:off x="5486400" y="906463"/>
            <a:ext cx="2209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00"/>
                </a:solidFill>
                <a:cs typeface="Arial" pitchFamily="34" charset="0"/>
              </a:rPr>
              <a:t>аконит (борец)</a:t>
            </a:r>
          </a:p>
        </p:txBody>
      </p:sp>
      <p:sp>
        <p:nvSpPr>
          <p:cNvPr id="141318" name="Text Box 9"/>
          <p:cNvSpPr txBox="1">
            <a:spLocks noChangeArrowheads="1"/>
          </p:cNvSpPr>
          <p:nvPr/>
        </p:nvSpPr>
        <p:spPr bwMode="auto">
          <a:xfrm>
            <a:off x="2857500" y="1357313"/>
            <a:ext cx="190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00"/>
                </a:solidFill>
                <a:cs typeface="Arial" pitchFamily="34" charset="0"/>
              </a:rPr>
              <a:t>воронец</a:t>
            </a:r>
          </a:p>
        </p:txBody>
      </p:sp>
      <p:pic>
        <p:nvPicPr>
          <p:cNvPr id="149514" name="Picture 10" descr="вороний глаз"/>
          <p:cNvPicPr>
            <a:picLocks noChangeAspect="1" noChangeArrowheads="1"/>
          </p:cNvPicPr>
          <p:nvPr/>
        </p:nvPicPr>
        <p:blipFill>
          <a:blip r:embed="rId4" cstate="print">
            <a:lum contrast="12000"/>
          </a:blip>
          <a:srcRect b="5113"/>
          <a:stretch>
            <a:fillRect/>
          </a:stretch>
        </p:blipFill>
        <p:spPr bwMode="auto">
          <a:xfrm>
            <a:off x="132210" y="4114800"/>
            <a:ext cx="1706116" cy="2528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141320" name="Text Box 11"/>
          <p:cNvSpPr txBox="1">
            <a:spLocks noChangeArrowheads="1"/>
          </p:cNvSpPr>
          <p:nvPr/>
        </p:nvSpPr>
        <p:spPr bwMode="auto">
          <a:xfrm>
            <a:off x="1828800" y="5943600"/>
            <a:ext cx="1676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b="1">
                <a:solidFill>
                  <a:srgbClr val="000000"/>
                </a:solidFill>
                <a:cs typeface="Arial" pitchFamily="34" charset="0"/>
              </a:rPr>
              <a:t>вороний глаз</a:t>
            </a:r>
          </a:p>
        </p:txBody>
      </p:sp>
      <p:pic>
        <p:nvPicPr>
          <p:cNvPr id="146444" name="Picture 1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a062.wav"/>
          </p:nvPr>
        </p:nvPicPr>
        <p:blipFill>
          <a:blip r:embed="rId5" cstate="print"/>
          <a:srcRect r="75000" b="75000"/>
          <a:stretch>
            <a:fillRect/>
          </a:stretch>
        </p:blipFill>
        <p:spPr bwMode="auto">
          <a:xfrm>
            <a:off x="4191000" y="5410200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214938" y="3735388"/>
            <a:ext cx="3605534" cy="286232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2000" dirty="0">
                <a:solidFill>
                  <a:srgbClr val="000000"/>
                </a:solidFill>
              </a:rPr>
              <a:t>Растения, вырабатывающие и накапливающие ядовитые вещества, способные вызвать отравление человека и животных. Ядовитые вещества могут содержаться во всем растении или в его отдельных частях. </a:t>
            </a:r>
          </a:p>
        </p:txBody>
      </p:sp>
      <p:pic>
        <p:nvPicPr>
          <p:cNvPr id="14" name="Picture 7" descr="C:\Documents and Settings\Администратор\Мои документы\Югра\Картинки\Растения\белена 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1214422"/>
            <a:ext cx="2286000" cy="27190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5" name="Picture 7" descr="воронец красноплодный"/>
          <p:cNvPicPr>
            <a:picLocks noChangeAspect="1" noChangeArrowheads="1"/>
          </p:cNvPicPr>
          <p:nvPr/>
        </p:nvPicPr>
        <p:blipFill>
          <a:blip r:embed="rId7" cstate="print">
            <a:lum contrast="18000"/>
          </a:blip>
          <a:srcRect b="4918"/>
          <a:stretch>
            <a:fillRect/>
          </a:stretch>
        </p:blipFill>
        <p:spPr bwMode="auto">
          <a:xfrm>
            <a:off x="2652822" y="1785926"/>
            <a:ext cx="2374493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</p:spTree>
    <p:extLst>
      <p:ext uri="{BB962C8B-B14F-4D97-AF65-F5344CB8AC3E}">
        <p14:creationId xmlns:p14="http://schemas.microsoft.com/office/powerpoint/2010/main" val="8452101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644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>
          <a:xfrm>
            <a:off x="2051720" y="142852"/>
            <a:ext cx="6156684" cy="1593960"/>
          </a:xfrm>
          <a:effectLst>
            <a:glow rad="139700">
              <a:srgbClr val="006600"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0066"/>
                </a:solidFill>
                <a:latin typeface="Verdana" pitchFamily="34" charset="0"/>
              </a:rPr>
              <a:t>Грибы – это растения?</a:t>
            </a:r>
          </a:p>
        </p:txBody>
      </p:sp>
      <p:sp>
        <p:nvSpPr>
          <p:cNvPr id="143365" name="Text Box 5"/>
          <p:cNvSpPr txBox="1">
            <a:spLocks noChangeArrowheads="1"/>
          </p:cNvSpPr>
          <p:nvPr/>
        </p:nvSpPr>
        <p:spPr bwMode="auto">
          <a:xfrm>
            <a:off x="2087724" y="2312876"/>
            <a:ext cx="565262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>
                <a:solidFill>
                  <a:srgbClr val="FF0066"/>
                </a:solidFill>
              </a:rPr>
              <a:t>Грибы</a:t>
            </a:r>
            <a:r>
              <a:rPr lang="ru-RU" sz="3600" dirty="0"/>
              <a:t> </a:t>
            </a:r>
            <a:r>
              <a:rPr lang="ru-RU" sz="3600" dirty="0">
                <a:solidFill>
                  <a:srgbClr val="000000"/>
                </a:solidFill>
              </a:rPr>
              <a:t>– это плодовые тела низших растений, несущие споры.</a:t>
            </a:r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547664" y="4833156"/>
            <a:ext cx="6971692" cy="1200329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dirty="0">
                <a:solidFill>
                  <a:srgbClr val="000000"/>
                </a:solidFill>
              </a:rPr>
              <a:t>Основная часть растения – </a:t>
            </a:r>
            <a:r>
              <a:rPr lang="ru-RU" b="1" dirty="0">
                <a:solidFill>
                  <a:srgbClr val="000000"/>
                </a:solidFill>
              </a:rPr>
              <a:t>грибница</a:t>
            </a:r>
            <a:r>
              <a:rPr lang="ru-RU" dirty="0">
                <a:solidFill>
                  <a:srgbClr val="000000"/>
                </a:solidFill>
              </a:rPr>
              <a:t> (мицелий) – живет в почве долго, переносит там и засуху, и зиму. Грибы не могут питаться углекислым газом и водой, а берут для своего питания готовые органические соединения.</a:t>
            </a:r>
          </a:p>
        </p:txBody>
      </p:sp>
    </p:spTree>
    <p:extLst>
      <p:ext uri="{BB962C8B-B14F-4D97-AF65-F5344CB8AC3E}">
        <p14:creationId xmlns:p14="http://schemas.microsoft.com/office/powerpoint/2010/main" val="192657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6" descr="белый гриб 2"/>
          <p:cNvPicPr>
            <a:picLocks noChangeAspect="1" noChangeArrowheads="1"/>
          </p:cNvPicPr>
          <p:nvPr/>
        </p:nvPicPr>
        <p:blipFill>
          <a:blip r:embed="rId2" cstate="print">
            <a:lum contrast="24000"/>
          </a:blip>
          <a:srcRect b="6668"/>
          <a:stretch>
            <a:fillRect/>
          </a:stretch>
        </p:blipFill>
        <p:spPr bwMode="auto">
          <a:xfrm>
            <a:off x="142875" y="849313"/>
            <a:ext cx="1949450" cy="1365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4387" name="TextBox 2"/>
          <p:cNvSpPr txBox="1">
            <a:spLocks noChangeArrowheads="1"/>
          </p:cNvSpPr>
          <p:nvPr/>
        </p:nvSpPr>
        <p:spPr bwMode="auto">
          <a:xfrm>
            <a:off x="357188" y="2214563"/>
            <a:ext cx="157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00"/>
                </a:solidFill>
              </a:rPr>
              <a:t>белый гриб</a:t>
            </a:r>
          </a:p>
        </p:txBody>
      </p:sp>
      <p:sp>
        <p:nvSpPr>
          <p:cNvPr id="144388" name="TextBox 4"/>
          <p:cNvSpPr txBox="1">
            <a:spLocks noChangeArrowheads="1"/>
          </p:cNvSpPr>
          <p:nvPr/>
        </p:nvSpPr>
        <p:spPr bwMode="auto">
          <a:xfrm>
            <a:off x="1714500" y="4286250"/>
            <a:ext cx="1428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00"/>
                </a:solidFill>
              </a:rPr>
              <a:t>груздь</a:t>
            </a:r>
          </a:p>
        </p:txBody>
      </p:sp>
      <p:pic>
        <p:nvPicPr>
          <p:cNvPr id="152582" name="Picture 6" descr="рыжик 2"/>
          <p:cNvPicPr>
            <a:picLocks noChangeAspect="1" noChangeArrowheads="1"/>
          </p:cNvPicPr>
          <p:nvPr/>
        </p:nvPicPr>
        <p:blipFill>
          <a:blip r:embed="rId3" cstate="print">
            <a:lum contrast="24000"/>
          </a:blip>
          <a:srcRect b="4761"/>
          <a:stretch>
            <a:fillRect/>
          </a:stretch>
        </p:blipFill>
        <p:spPr bwMode="auto">
          <a:xfrm>
            <a:off x="3559175" y="2500313"/>
            <a:ext cx="2492375" cy="1571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4390" name="TextBox 7"/>
          <p:cNvSpPr txBox="1">
            <a:spLocks noChangeArrowheads="1"/>
          </p:cNvSpPr>
          <p:nvPr/>
        </p:nvSpPr>
        <p:spPr bwMode="auto">
          <a:xfrm>
            <a:off x="5000625" y="4071938"/>
            <a:ext cx="1428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00"/>
                </a:solidFill>
              </a:rPr>
              <a:t>рыжик</a:t>
            </a:r>
          </a:p>
        </p:txBody>
      </p:sp>
      <p:pic>
        <p:nvPicPr>
          <p:cNvPr id="152584" name="Picture 7" descr="подосиновик 2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 b="5708"/>
          <a:stretch>
            <a:fillRect/>
          </a:stretch>
        </p:blipFill>
        <p:spPr bwMode="auto">
          <a:xfrm>
            <a:off x="7429500" y="214313"/>
            <a:ext cx="1500188" cy="2071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4392" name="TextBox 9"/>
          <p:cNvSpPr txBox="1">
            <a:spLocks noChangeArrowheads="1"/>
          </p:cNvSpPr>
          <p:nvPr/>
        </p:nvSpPr>
        <p:spPr bwMode="auto">
          <a:xfrm>
            <a:off x="7286625" y="2428875"/>
            <a:ext cx="1857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00"/>
                </a:solidFill>
              </a:rPr>
              <a:t>подосиновик</a:t>
            </a:r>
          </a:p>
        </p:txBody>
      </p:sp>
      <p:pic>
        <p:nvPicPr>
          <p:cNvPr id="152586" name="Picture 6" descr="Podberez"/>
          <p:cNvPicPr>
            <a:picLocks noChangeAspect="1" noChangeArrowheads="1"/>
          </p:cNvPicPr>
          <p:nvPr/>
        </p:nvPicPr>
        <p:blipFill>
          <a:blip r:embed="rId5" cstate="print">
            <a:lum contrast="24000"/>
          </a:blip>
          <a:srcRect/>
          <a:stretch>
            <a:fillRect/>
          </a:stretch>
        </p:blipFill>
        <p:spPr bwMode="auto">
          <a:xfrm>
            <a:off x="6524625" y="2857500"/>
            <a:ext cx="2333625" cy="1643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4394" name="TextBox 11"/>
          <p:cNvSpPr txBox="1">
            <a:spLocks noChangeArrowheads="1"/>
          </p:cNvSpPr>
          <p:nvPr/>
        </p:nvSpPr>
        <p:spPr bwMode="auto">
          <a:xfrm>
            <a:off x="6715125" y="4500563"/>
            <a:ext cx="2071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00"/>
                </a:solidFill>
              </a:rPr>
              <a:t>подберезовик</a:t>
            </a:r>
          </a:p>
        </p:txBody>
      </p:sp>
      <p:pic>
        <p:nvPicPr>
          <p:cNvPr id="152588" name="Picture 7" descr="волнушки"/>
          <p:cNvPicPr>
            <a:picLocks noChangeAspect="1" noChangeArrowheads="1"/>
          </p:cNvPicPr>
          <p:nvPr/>
        </p:nvPicPr>
        <p:blipFill>
          <a:blip r:embed="rId6" cstate="print">
            <a:lum contrast="24000"/>
          </a:blip>
          <a:srcRect/>
          <a:stretch>
            <a:fillRect/>
          </a:stretch>
        </p:blipFill>
        <p:spPr bwMode="auto">
          <a:xfrm>
            <a:off x="3357563" y="4286250"/>
            <a:ext cx="1755775" cy="2227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4396" name="TextBox 13"/>
          <p:cNvSpPr txBox="1">
            <a:spLocks noChangeArrowheads="1"/>
          </p:cNvSpPr>
          <p:nvPr/>
        </p:nvSpPr>
        <p:spPr bwMode="auto">
          <a:xfrm>
            <a:off x="3357563" y="6488113"/>
            <a:ext cx="1500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00"/>
                </a:solidFill>
              </a:rPr>
              <a:t>волнушка</a:t>
            </a:r>
          </a:p>
        </p:txBody>
      </p:sp>
      <p:pic>
        <p:nvPicPr>
          <p:cNvPr id="152590" name="Picture 6" descr="сыроежка"/>
          <p:cNvPicPr>
            <a:picLocks noChangeAspect="1" noChangeArrowheads="1"/>
          </p:cNvPicPr>
          <p:nvPr/>
        </p:nvPicPr>
        <p:blipFill>
          <a:blip r:embed="rId7" cstate="print">
            <a:lum contrast="30000"/>
          </a:blip>
          <a:srcRect/>
          <a:stretch>
            <a:fillRect/>
          </a:stretch>
        </p:blipFill>
        <p:spPr bwMode="auto">
          <a:xfrm>
            <a:off x="6643688" y="4995863"/>
            <a:ext cx="1671637" cy="1719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4398" name="TextBox 15"/>
          <p:cNvSpPr txBox="1">
            <a:spLocks noChangeArrowheads="1"/>
          </p:cNvSpPr>
          <p:nvPr/>
        </p:nvSpPr>
        <p:spPr bwMode="auto">
          <a:xfrm>
            <a:off x="5143500" y="6286500"/>
            <a:ext cx="1714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00"/>
                </a:solidFill>
              </a:rPr>
              <a:t>сыроежка</a:t>
            </a:r>
          </a:p>
        </p:txBody>
      </p:sp>
      <p:pic>
        <p:nvPicPr>
          <p:cNvPr id="152594" name="Picture 5" descr="сморчок"/>
          <p:cNvPicPr>
            <a:picLocks noChangeAspect="1" noChangeArrowheads="1"/>
          </p:cNvPicPr>
          <p:nvPr/>
        </p:nvPicPr>
        <p:blipFill>
          <a:blip r:embed="rId8" cstate="print">
            <a:lum contrast="24000"/>
          </a:blip>
          <a:srcRect b="4000"/>
          <a:stretch>
            <a:fillRect/>
          </a:stretch>
        </p:blipFill>
        <p:spPr bwMode="auto">
          <a:xfrm>
            <a:off x="142875" y="2643188"/>
            <a:ext cx="1339850" cy="171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4400" name="TextBox 19"/>
          <p:cNvSpPr txBox="1">
            <a:spLocks noChangeArrowheads="1"/>
          </p:cNvSpPr>
          <p:nvPr/>
        </p:nvSpPr>
        <p:spPr bwMode="auto">
          <a:xfrm>
            <a:off x="142875" y="4500563"/>
            <a:ext cx="1428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00"/>
                </a:solidFill>
              </a:rPr>
              <a:t>сморчок</a:t>
            </a:r>
          </a:p>
        </p:txBody>
      </p:sp>
      <p:pic>
        <p:nvPicPr>
          <p:cNvPr id="152596" name="Picture 7" descr="Opyata"/>
          <p:cNvPicPr>
            <a:picLocks noChangeAspect="1" noChangeArrowheads="1"/>
          </p:cNvPicPr>
          <p:nvPr/>
        </p:nvPicPr>
        <p:blipFill>
          <a:blip r:embed="rId9" cstate="print">
            <a:lum contrast="42000"/>
          </a:blip>
          <a:srcRect/>
          <a:stretch>
            <a:fillRect/>
          </a:stretch>
        </p:blipFill>
        <p:spPr bwMode="auto">
          <a:xfrm>
            <a:off x="5132388" y="1000125"/>
            <a:ext cx="2082800" cy="1323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4402" name="TextBox 21"/>
          <p:cNvSpPr txBox="1">
            <a:spLocks noChangeArrowheads="1"/>
          </p:cNvSpPr>
          <p:nvPr/>
        </p:nvSpPr>
        <p:spPr bwMode="auto">
          <a:xfrm>
            <a:off x="5929313" y="2357438"/>
            <a:ext cx="1285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00"/>
                </a:solidFill>
              </a:rPr>
              <a:t>опята</a:t>
            </a:r>
          </a:p>
        </p:txBody>
      </p:sp>
      <p:pic>
        <p:nvPicPr>
          <p:cNvPr id="152598" name="Picture 6" descr="Shampin"/>
          <p:cNvPicPr>
            <a:picLocks noChangeAspect="1" noChangeArrowheads="1"/>
          </p:cNvPicPr>
          <p:nvPr/>
        </p:nvPicPr>
        <p:blipFill>
          <a:blip r:embed="rId10" cstate="print">
            <a:lum contrast="24000"/>
          </a:blip>
          <a:srcRect/>
          <a:stretch>
            <a:fillRect/>
          </a:stretch>
        </p:blipFill>
        <p:spPr bwMode="auto">
          <a:xfrm>
            <a:off x="357188" y="4883150"/>
            <a:ext cx="2541587" cy="1617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4404" name="TextBox 23"/>
          <p:cNvSpPr txBox="1">
            <a:spLocks noChangeArrowheads="1"/>
          </p:cNvSpPr>
          <p:nvPr/>
        </p:nvSpPr>
        <p:spPr bwMode="auto">
          <a:xfrm>
            <a:off x="714375" y="6488113"/>
            <a:ext cx="1928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00"/>
                </a:solidFill>
              </a:rPr>
              <a:t>шампиньон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0063" y="0"/>
            <a:ext cx="6429375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5400" b="1" dirty="0">
                <a:solidFill>
                  <a:srgbClr val="FF0000"/>
                </a:solidFill>
                <a:latin typeface="+mn-lt"/>
              </a:rPr>
              <a:t>Съедобные грибы</a:t>
            </a:r>
          </a:p>
        </p:txBody>
      </p:sp>
      <p:pic>
        <p:nvPicPr>
          <p:cNvPr id="24" name="Picture 9" descr="C:\Documents and Settings\Администратор\Мои документы\Югра\Картинки\Растения\груздь 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43063" y="2928938"/>
            <a:ext cx="1711325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574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7" descr="мухомор2"/>
          <p:cNvPicPr>
            <a:picLocks noChangeAspect="1" noChangeArrowheads="1"/>
          </p:cNvPicPr>
          <p:nvPr/>
        </p:nvPicPr>
        <p:blipFill>
          <a:blip r:embed="rId2" cstate="print">
            <a:lum contrast="24000"/>
          </a:blip>
          <a:srcRect b="6317"/>
          <a:stretch>
            <a:fillRect/>
          </a:stretch>
        </p:blipFill>
        <p:spPr bwMode="auto">
          <a:xfrm>
            <a:off x="4214813" y="1214438"/>
            <a:ext cx="3148012" cy="2071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145411" name="TextBox 2"/>
          <p:cNvSpPr txBox="1">
            <a:spLocks noChangeArrowheads="1"/>
          </p:cNvSpPr>
          <p:nvPr/>
        </p:nvSpPr>
        <p:spPr bwMode="auto">
          <a:xfrm>
            <a:off x="7286625" y="2571750"/>
            <a:ext cx="1714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00"/>
                </a:solidFill>
              </a:rPr>
              <a:t>мухомор</a:t>
            </a:r>
          </a:p>
        </p:txBody>
      </p:sp>
      <p:pic>
        <p:nvPicPr>
          <p:cNvPr id="153604" name="Picture 6" descr="Poganki="/>
          <p:cNvPicPr>
            <a:picLocks noChangeAspect="1" noChangeArrowheads="1"/>
          </p:cNvPicPr>
          <p:nvPr/>
        </p:nvPicPr>
        <p:blipFill>
          <a:blip r:embed="rId3" cstate="print">
            <a:lum contrast="24000"/>
          </a:blip>
          <a:srcRect/>
          <a:stretch>
            <a:fillRect/>
          </a:stretch>
        </p:blipFill>
        <p:spPr bwMode="auto">
          <a:xfrm>
            <a:off x="357188" y="1000125"/>
            <a:ext cx="2786062" cy="194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145413" name="TextBox 4"/>
          <p:cNvSpPr txBox="1">
            <a:spLocks noChangeArrowheads="1"/>
          </p:cNvSpPr>
          <p:nvPr/>
        </p:nvSpPr>
        <p:spPr bwMode="auto">
          <a:xfrm>
            <a:off x="857250" y="3000375"/>
            <a:ext cx="1785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00"/>
                </a:solidFill>
              </a:rPr>
              <a:t>поганки</a:t>
            </a:r>
          </a:p>
        </p:txBody>
      </p:sp>
      <p:pic>
        <p:nvPicPr>
          <p:cNvPr id="153606" name="Picture 6" descr="дождевик грушевидный"/>
          <p:cNvPicPr>
            <a:picLocks noChangeAspect="1" noChangeArrowheads="1"/>
          </p:cNvPicPr>
          <p:nvPr/>
        </p:nvPicPr>
        <p:blipFill>
          <a:blip r:embed="rId4" cstate="print">
            <a:lum contrast="12000"/>
          </a:blip>
          <a:srcRect b="4158"/>
          <a:stretch>
            <a:fillRect/>
          </a:stretch>
        </p:blipFill>
        <p:spPr bwMode="auto">
          <a:xfrm>
            <a:off x="571500" y="3500438"/>
            <a:ext cx="2214563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145415" name="TextBox 6"/>
          <p:cNvSpPr txBox="1">
            <a:spLocks noChangeArrowheads="1"/>
          </p:cNvSpPr>
          <p:nvPr/>
        </p:nvSpPr>
        <p:spPr bwMode="auto">
          <a:xfrm>
            <a:off x="2714625" y="5929313"/>
            <a:ext cx="17859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000000"/>
                </a:solidFill>
              </a:rPr>
              <a:t>дождевик</a:t>
            </a: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45416" name="TextBox 8"/>
          <p:cNvSpPr txBox="1">
            <a:spLocks noChangeArrowheads="1"/>
          </p:cNvSpPr>
          <p:nvPr/>
        </p:nvSpPr>
        <p:spPr bwMode="auto">
          <a:xfrm>
            <a:off x="7339456" y="5214938"/>
            <a:ext cx="15001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0000"/>
                </a:solidFill>
              </a:rPr>
              <a:t>ложные опята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4313" y="0"/>
            <a:ext cx="871537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6000" b="1" dirty="0">
                <a:solidFill>
                  <a:srgbClr val="FF0000"/>
                </a:solidFill>
                <a:latin typeface="+mn-lt"/>
              </a:rPr>
              <a:t>Несъедобные грибы</a:t>
            </a:r>
          </a:p>
        </p:txBody>
      </p:sp>
      <p:pic>
        <p:nvPicPr>
          <p:cNvPr id="11" name="Picture 7" descr="C:\Documents and Settings\Администратор\Мои документы\Югра\Картинки\Растения\ложный опенок 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75062" y="3714752"/>
            <a:ext cx="3196986" cy="221457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</p:spTree>
    <p:extLst>
      <p:ext uri="{BB962C8B-B14F-4D97-AF65-F5344CB8AC3E}">
        <p14:creationId xmlns:p14="http://schemas.microsoft.com/office/powerpoint/2010/main" val="85927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</TotalTime>
  <Words>131</Words>
  <Application>Microsoft Office PowerPoint</Application>
  <PresentationFormat>Экран (4:3)</PresentationFormat>
  <Paragraphs>42</Paragraphs>
  <Slides>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Волна</vt:lpstr>
      <vt:lpstr>Презентация PowerPoint</vt:lpstr>
      <vt:lpstr>Ядовитые растения</vt:lpstr>
      <vt:lpstr>Грибы – это растения?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</cp:revision>
  <dcterms:created xsi:type="dcterms:W3CDTF">2015-02-10T16:51:33Z</dcterms:created>
  <dcterms:modified xsi:type="dcterms:W3CDTF">2015-02-10T16:53:15Z</dcterms:modified>
</cp:coreProperties>
</file>