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C1D6A6-6A8D-4895-9D30-4EA83E68FF0A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0C7CE3-306A-4D58-A327-4C57033460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3;&#1088;&#1080;&#1073;&#1099;\grop00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3;&#1088;&#1080;&#1073;&#1099;\grmuh00.wav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3;&#1088;&#1080;&#1073;&#1099;\grpog00n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43;&#1088;&#1080;&#1073;&#1099;\grdog01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31925"/>
          </a:xfrm>
        </p:spPr>
        <p:txBody>
          <a:bodyPr/>
          <a:lstStyle/>
          <a:p>
            <a:r>
              <a:rPr lang="ru-RU" dirty="0" smtClean="0"/>
              <a:t>Грибы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Перевозчикова </a:t>
            </a:r>
          </a:p>
          <a:p>
            <a:pPr algn="r"/>
            <a:r>
              <a:rPr lang="ru-RU" dirty="0" smtClean="0"/>
              <a:t>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8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hlinkClick r:id="rId3" action="ppaction://hlinksldjump"/>
              </a:rPr>
              <a:t>Опята</a:t>
            </a:r>
            <a:endParaRPr lang="ru-RU" sz="6600" dirty="0" smtClean="0"/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4953000" y="0"/>
            <a:ext cx="3581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Нет грибов дружней, чем эти,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Знают взрослые и дети, -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На пеньках растут в лесу,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Как веснушки на носу.</a:t>
            </a:r>
          </a:p>
        </p:txBody>
      </p:sp>
      <p:pic>
        <p:nvPicPr>
          <p:cNvPr id="15364" name="Picture 6" descr="опята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b="4349"/>
          <a:stretch>
            <a:fillRect/>
          </a:stretch>
        </p:blipFill>
        <p:spPr bwMode="auto">
          <a:xfrm>
            <a:off x="228600" y="11430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365" name="Picture 7" descr="Opyata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4267200" y="2216150"/>
            <a:ext cx="4648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2776" name="grop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6934200" y="5562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702215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  <p:bldLst>
      <p:bldP spid="32772" grpId="0"/>
      <p:bldP spid="153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80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hlinkClick r:id="rId2" action="ppaction://hlinksldjump"/>
              </a:rPr>
              <a:t>Шампиньоны</a:t>
            </a:r>
            <a:r>
              <a:rPr lang="ru-RU" sz="4000" dirty="0" smtClean="0"/>
              <a:t> 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5562600" y="152400"/>
            <a:ext cx="34290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Есть гриб почти домашний –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Сажайте хоть на пашне,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Хоть под яблоней в саду,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Хоть у стежки, на ходу.</a:t>
            </a:r>
          </a:p>
        </p:txBody>
      </p:sp>
      <p:pic>
        <p:nvPicPr>
          <p:cNvPr id="16388" name="Picture 6" descr="Shampin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914400" y="1905000"/>
            <a:ext cx="73914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5589028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16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800600" y="0"/>
            <a:ext cx="396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hlinkClick r:id="rId3" action="ppaction://hlinksldjump"/>
              </a:rPr>
              <a:t>Мухомор</a:t>
            </a:r>
            <a:endParaRPr lang="ru-RU" sz="6000" dirty="0" smtClean="0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3581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Гордо встал на ножке крепкой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 фартучке и красной кепке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Раскрасавец удалой,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Вид приятный норов злой.</a:t>
            </a:r>
          </a:p>
        </p:txBody>
      </p:sp>
      <p:pic>
        <p:nvPicPr>
          <p:cNvPr id="17412" name="Picture 6" descr="мухомор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b="6522"/>
          <a:stretch>
            <a:fillRect/>
          </a:stretch>
        </p:blipFill>
        <p:spPr bwMode="auto">
          <a:xfrm>
            <a:off x="152400" y="3200400"/>
            <a:ext cx="508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3" name="Picture 7" descr="мухомор2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b="5930"/>
          <a:stretch>
            <a:fillRect/>
          </a:stretch>
        </p:blipFill>
        <p:spPr bwMode="auto">
          <a:xfrm>
            <a:off x="4419600" y="1143000"/>
            <a:ext cx="449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414" name="Picture 8" descr="nature37"/>
          <p:cNvPicPr>
            <a:picLocks noChangeAspect="1" noChangeArrowheads="1" noCrop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91100"/>
            <a:ext cx="15240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grmuh0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229600" y="4724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5021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audio>
          </p:childTnLst>
        </p:cTn>
      </p:par>
    </p:tnLst>
    <p:bldLst>
      <p:bldP spid="34820" grpId="0"/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65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hlinkClick r:id="rId3" action="ppaction://hlinksldjump"/>
              </a:rPr>
              <a:t>Поганки</a:t>
            </a:r>
            <a:r>
              <a:rPr lang="ru-RU" dirty="0" smtClean="0"/>
              <a:t> </a:t>
            </a:r>
          </a:p>
        </p:txBody>
      </p:sp>
      <p:pic>
        <p:nvPicPr>
          <p:cNvPr id="18435" name="Picture 5" descr="грибы 2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oganki=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304800" y="1905000"/>
            <a:ext cx="6400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6871" name="grpog00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8534400" y="5257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890294" y="1914325"/>
            <a:ext cx="2098633" cy="45532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Один из основных признаков этого гриба – чехол. Появляясь из земли, гриб находится как бы в мешочке. Потом мешочек разрывается, и остатки его можно видеть всегда на нижней части ножки, а иногда – на шляпке.</a:t>
            </a:r>
          </a:p>
        </p:txBody>
      </p:sp>
    </p:spTree>
    <p:extLst>
      <p:ext uri="{BB962C8B-B14F-4D97-AF65-F5344CB8AC3E}">
        <p14:creationId xmlns:p14="http://schemas.microsoft.com/office/powerpoint/2010/main" val="413225417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1"/>
                </p:tgtEl>
              </p:cMediaNode>
            </p:audio>
          </p:childTnLst>
        </p:cTn>
      </p:par>
    </p:tnLst>
    <p:bldLst>
      <p:bldP spid="368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953000" y="2895600"/>
            <a:ext cx="403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hlinkClick r:id="rId3" action="ppaction://hlinksldjump"/>
              </a:rPr>
              <a:t>Дождевик</a:t>
            </a:r>
            <a:r>
              <a:rPr lang="ru-RU" sz="6000" dirty="0" smtClean="0"/>
              <a:t> 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257800" y="533400"/>
            <a:ext cx="35052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Росла «заячья картошка»,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Да не взял никто в лукошко.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А теперь прорвешь бочок –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Пыхнет темный табачок.</a:t>
            </a:r>
          </a:p>
        </p:txBody>
      </p:sp>
      <p:pic>
        <p:nvPicPr>
          <p:cNvPr id="19460" name="Picture 6" descr="дождевик грушевидный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 b="5063"/>
          <a:stretch>
            <a:fillRect/>
          </a:stretch>
        </p:blipFill>
        <p:spPr bwMode="auto">
          <a:xfrm>
            <a:off x="381000" y="457200"/>
            <a:ext cx="42592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8919" name="grdog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 b="75000"/>
          <a:stretch>
            <a:fillRect/>
          </a:stretch>
        </p:blipFill>
        <p:spPr bwMode="auto">
          <a:xfrm>
            <a:off x="7848600" y="6096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9962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89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19"/>
                </p:tgtEl>
              </p:cMediaNode>
            </p:audio>
          </p:childTnLst>
        </p:cTn>
      </p:par>
    </p:tnLst>
    <p:bldLst>
      <p:bldP spid="38916" grpId="0"/>
      <p:bldP spid="194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248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hlinkClick r:id="rId2" action="ppaction://hlinksldjump"/>
              </a:rPr>
              <a:t>Ложный опенок</a:t>
            </a:r>
            <a:endParaRPr lang="ru-RU" sz="5400" dirty="0" smtClean="0"/>
          </a:p>
        </p:txBody>
      </p:sp>
      <p:pic>
        <p:nvPicPr>
          <p:cNvPr id="20483" name="Picture 5" descr="Ложный опенок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954"/>
          <a:stretch>
            <a:fillRect/>
          </a:stretch>
        </p:blipFill>
        <p:spPr>
          <a:xfrm>
            <a:off x="152400" y="1371600"/>
            <a:ext cx="4051300" cy="532995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267200" y="4572000"/>
            <a:ext cx="4724400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/>
              <a:t>Ложные опята отличаются от настоящих яркой окраской. Ложный серно-желтый опенок имеет зеленовато-желтую или серо-желтую окраску шляпки с красно-бурым центром. По цвету шляпки и по неприятному запаху легко отличить этот опенок от настоящего.</a:t>
            </a:r>
          </a:p>
        </p:txBody>
      </p:sp>
      <p:pic>
        <p:nvPicPr>
          <p:cNvPr id="19463" name="Picture 7" descr="C:\Documents and Settings\Администратор\Мои документы\Югра\Картинки\Растения\ложный опенок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652192"/>
            <a:ext cx="3810000" cy="2639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464" name="Picture 8" descr="C:\Documents and Settings\Администратор\Мои документы\Югра\Картинки\Растения\ложный опенок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28600"/>
            <a:ext cx="2413000" cy="1809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046734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173</Words>
  <Application>Microsoft Office PowerPoint</Application>
  <PresentationFormat>Экран (4:3)</PresentationFormat>
  <Paragraphs>27</Paragraphs>
  <Slides>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Грибы </vt:lpstr>
      <vt:lpstr>Опята</vt:lpstr>
      <vt:lpstr>Шампиньоны </vt:lpstr>
      <vt:lpstr>Мухомор</vt:lpstr>
      <vt:lpstr>Поганки </vt:lpstr>
      <vt:lpstr>Дождевик </vt:lpstr>
      <vt:lpstr>Ложный опенок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 </dc:title>
  <dc:creator>1</dc:creator>
  <cp:lastModifiedBy>1</cp:lastModifiedBy>
  <cp:revision>1</cp:revision>
  <dcterms:created xsi:type="dcterms:W3CDTF">2015-02-11T15:22:38Z</dcterms:created>
  <dcterms:modified xsi:type="dcterms:W3CDTF">2015-02-11T15:23:34Z</dcterms:modified>
</cp:coreProperties>
</file>