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78D7A3-1BB0-4D56-A233-051E91B7C78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3EC974-F4FC-4925-9CCA-0B38D7806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xvost.info/animals/europe/fox.php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www.proxvost.info/animals/europe/badger.php" TargetMode="External"/><Relationship Id="rId4" Type="http://schemas.openxmlformats.org/officeDocument/2006/relationships/hyperlink" Target="http://www.proxvost.info/animals/asia/sobol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301208"/>
            <a:ext cx="8305800" cy="864096"/>
          </a:xfrm>
        </p:spPr>
        <p:txBody>
          <a:bodyPr/>
          <a:lstStyle/>
          <a:p>
            <a:r>
              <a:rPr lang="ru-RU" dirty="0" smtClean="0"/>
              <a:t>Москва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3168352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ОКРУЖАЮЩЕМУ МИРУ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воспитателя Львовой Светланы Александровны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тему: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Хищное ж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ивотное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горностай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Горностай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маленький пушной зверек с ценным мехом, относится к семейству куньих.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Длина тела горностая примерно 20-30 см, вес </a:t>
            </a:r>
            <a:r>
              <a:rPr lang="ru-RU" sz="3100" b="1" smtClean="0">
                <a:latin typeface="Arial" pitchFamily="34" charset="0"/>
                <a:cs typeface="Arial" pitchFamily="34" charset="0"/>
              </a:rPr>
              <a:t>около 100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грамм.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горностай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912768" cy="4674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20524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	               </a:t>
            </a:r>
            <a:r>
              <a:rPr lang="ru-RU" sz="3100" b="1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СРЕДА ОБИТАНИЯ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Горностай – небольшое, но крайне агрессивное и жестокое животное. Распространен в  Евразии и Северной Америки. Предпочитает селиться в прибрежных лесах, болотах, кустарниках . Большую часть жизни горностай проводит на земле, хотя также неплохо лазает по деревьям и хорошо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плавает.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Горностай - краса лесов &quot; Лента приколов Коля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68051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Горностай, трава, дерево обои, фото, картинк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4032448" cy="41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672408" cy="65527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Активен зверек в ночное время, днем его можно встретить редко.  Горностай – животное очень ловкое и подвижное. Охотится, в основном, на хомяков, ондатр, полевок, бурундуков, леммингов и землероек. В голодное время может напасть на животное крупнее себя – рябчика, глухаря, куропатку, кролика, зайца.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Горностай считается довольно опасным животным. Он очень подвижный, смелый, быстрый, и даже кровожадный – в минуту опасности может броситься на человека. Врагами этого маленького хищного зверька считаются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  <a:hlinkClick r:id="rId3"/>
              </a:rPr>
              <a:t>лисица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  <a:hlinkClick r:id="rId4"/>
              </a:rPr>
              <a:t>соболь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куница, 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  <a:hlinkClick r:id="rId5"/>
              </a:rPr>
              <a:t>барсук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  а зачастую даже обычные домашние кошки.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фото горностая лет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439248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Daily Photo Sho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645024"/>
            <a:ext cx="43924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504056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	     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Интересные факты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Горностай обладает феноменальной и практически мгновенной реакцией. Он необычайно силен и ловок, ему ничего не стоит поймать в реке рыбу (даже подо льдом) и задавить змею.</a:t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Любимый предмет промысла горностая – водяная крыса. Она полезна для этого хищника не только потому, что крупная и вкусная, но и по причине того, что, поймав крысу, горностай забирает себе готовое жилье – ее нору, которую он сам рыть не умеет и не любит.</a:t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Пища горностаю требует часто, каждые 3-4 часа – чтобы насытиться, его ежедневную среднюю норму составляют одна большая крыса и несколько мышей-полевок. Если этого хищника оставить без пропитания на 8-10 часов, он погибнет от голода. Если поблизости от дома поселился горностай, то нужно быть начеку – этот милый пушной зверек лихо таскает не только яйца из курятника, но и самих кур, делая побольше запасов.</a:t>
            </a: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Спасибо, за внимание!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Картинки горностай, стойка, красота, прикольно - обои 640x480, картинка 100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6096000" cy="4968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 ПО ОКРУЖАЮЩЕМУ МИРУ  воспитателя Львовой Светланы Александровны  на тему: Хищное животное горностай.</vt:lpstr>
      <vt:lpstr>Горностай – маленький пушной зверек с ценным мехом, относится к семейству куньих. Длина тела горностая примерно 20-30 см, вес около 100 грамм.</vt:lpstr>
      <vt:lpstr>                  СРЕДА ОБИТАНИЯ Горностай – небольшое, но крайне агрессивное и жестокое животное. Распространен в  Евразии и Северной Америки. Предпочитает селиться в прибрежных лесах, болотах, кустарниках . Большую часть жизни горностай проводит на земле, хотя также неплохо лазает по деревьям и хорошо плавает. </vt:lpstr>
      <vt:lpstr>     Активен зверек в ночное время, днем его можно встретить редко.  Горностай – животное очень ловкое и подвижное. Охотится, в основном, на хомяков, ондатр, полевок, бурундуков, леммингов и землероек. В голодное время может напасть на животное крупнее себя – рябчика, глухаря, куропатку, кролика, зайца.  Горностай считается довольно опасным животным. Он очень подвижный, смелый, быстрый, и даже кровожадный – в минуту опасности может броситься на человека. Врагами этого маленького хищного зверька считаются лисица, соболь, куница, барсук,  а зачастую даже обычные домашние кошки.   </vt:lpstr>
      <vt:lpstr>        Интересные факты    Горностай обладает феноменальной и практически мгновенной реакцией. Он необычайно силен и ловок, ему ничего не стоит поймать в реке рыбу (даже подо льдом) и задавить змею.  Любимый предмет промысла горностая – водяная крыса. Она полезна для этого хищника не только потому, что крупная и вкусная, но и по причине того, что, поймав крысу, горностай забирает себе готовое жилье – ее нору, которую он сам рыть не умеет и не любит.  Пища горностаю требует часто, каждые 3-4 часа – чтобы насытиться, его ежедневную среднюю норму составляют одна большая крыса и несколько мышей-полевок. Если этого хищника оставить без пропитания на 8-10 часов, он погибнет от голода. Если поблизости от дома поселился горностай, то нужно быть начеку – этот милый пушной зверек лихо таскает не только яйца из курятника, но и самих кур, делая побольше запасов. </vt:lpstr>
      <vt:lpstr>Спасибо,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 ученика 2 г класса Львова Антона  на тему: Животные. Горностай.</dc:title>
  <dc:creator>ПАВЕЛ</dc:creator>
  <cp:lastModifiedBy>ПАВЕЛ</cp:lastModifiedBy>
  <cp:revision>22</cp:revision>
  <dcterms:created xsi:type="dcterms:W3CDTF">2015-02-07T07:53:55Z</dcterms:created>
  <dcterms:modified xsi:type="dcterms:W3CDTF">2015-02-11T18:46:23Z</dcterms:modified>
</cp:coreProperties>
</file>