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0" r:id="rId7"/>
    <p:sldId id="261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11D15-49F9-43A1-97C9-1C5EC0C7BD3E}" type="datetimeFigureOut">
              <a:rPr lang="ru-RU" smtClean="0"/>
              <a:t>19.02.2015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B5656-5B28-4A34-8BD4-355656199D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80175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11D15-49F9-43A1-97C9-1C5EC0C7BD3E}" type="datetimeFigureOut">
              <a:rPr lang="ru-RU" smtClean="0"/>
              <a:t>19.02.2015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B5656-5B28-4A34-8BD4-355656199D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41300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11D15-49F9-43A1-97C9-1C5EC0C7BD3E}" type="datetimeFigureOut">
              <a:rPr lang="ru-RU" smtClean="0"/>
              <a:t>19.02.2015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B5656-5B28-4A34-8BD4-355656199D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04788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11D15-49F9-43A1-97C9-1C5EC0C7BD3E}" type="datetimeFigureOut">
              <a:rPr lang="ru-RU" smtClean="0"/>
              <a:t>19.02.2015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B5656-5B28-4A34-8BD4-355656199D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772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11D15-49F9-43A1-97C9-1C5EC0C7BD3E}" type="datetimeFigureOut">
              <a:rPr lang="ru-RU" smtClean="0"/>
              <a:t>19.02.2015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B5656-5B28-4A34-8BD4-355656199D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49959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11D15-49F9-43A1-97C9-1C5EC0C7BD3E}" type="datetimeFigureOut">
              <a:rPr lang="ru-RU" smtClean="0"/>
              <a:t>19.02.2015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B5656-5B28-4A34-8BD4-355656199D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84164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11D15-49F9-43A1-97C9-1C5EC0C7BD3E}" type="datetimeFigureOut">
              <a:rPr lang="ru-RU" smtClean="0"/>
              <a:t>19.02.2015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B5656-5B28-4A34-8BD4-355656199D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16226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11D15-49F9-43A1-97C9-1C5EC0C7BD3E}" type="datetimeFigureOut">
              <a:rPr lang="ru-RU" smtClean="0"/>
              <a:t>19.02.2015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B5656-5B28-4A34-8BD4-355656199D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43408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11D15-49F9-43A1-97C9-1C5EC0C7BD3E}" type="datetimeFigureOut">
              <a:rPr lang="ru-RU" smtClean="0"/>
              <a:t>19.02.2015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B5656-5B28-4A34-8BD4-355656199D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31154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11D15-49F9-43A1-97C9-1C5EC0C7BD3E}" type="datetimeFigureOut">
              <a:rPr lang="ru-RU" smtClean="0"/>
              <a:t>19.02.2015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B5656-5B28-4A34-8BD4-355656199D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45216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11D15-49F9-43A1-97C9-1C5EC0C7BD3E}" type="datetimeFigureOut">
              <a:rPr lang="ru-RU" smtClean="0"/>
              <a:t>19.02.2015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B5656-5B28-4A34-8BD4-355656199D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66164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F11D15-49F9-43A1-97C9-1C5EC0C7BD3E}" type="datetimeFigureOut">
              <a:rPr lang="ru-RU" smtClean="0"/>
              <a:t>19.02.2015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7B5656-5B28-4A34-8BD4-355656199D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66234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980728"/>
            <a:ext cx="7056784" cy="4968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000919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584176"/>
          </a:xfrm>
        </p:spPr>
        <p:txBody>
          <a:bodyPr>
            <a:normAutofit/>
          </a:bodyPr>
          <a:lstStyle/>
          <a:p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Подготовила и провела мероприятие: </a:t>
            </a:r>
            <a:br>
              <a:rPr lang="ru-RU" sz="2400" dirty="0" smtClean="0"/>
            </a:br>
            <a:r>
              <a:rPr lang="ru-RU" sz="2400" dirty="0" smtClean="0"/>
              <a:t>воспитатель  высшей </a:t>
            </a:r>
            <a:r>
              <a:rPr lang="ru-RU" sz="2400" dirty="0" err="1" smtClean="0"/>
              <a:t>кагетории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Макрушина Тамара Михайловна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56992"/>
            <a:ext cx="8229600" cy="276917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ru-RU" sz="2000" dirty="0" smtClean="0"/>
          </a:p>
          <a:p>
            <a:pPr marL="0" indent="0" algn="ctr">
              <a:buNone/>
            </a:pPr>
            <a:endParaRPr lang="ru-RU" sz="2000" dirty="0"/>
          </a:p>
          <a:p>
            <a:pPr marL="0" indent="0" algn="ctr">
              <a:buNone/>
            </a:pPr>
            <a:r>
              <a:rPr lang="ru-RU" sz="2000" dirty="0" smtClean="0"/>
              <a:t>ГБОУ детский сад №124</a:t>
            </a:r>
          </a:p>
          <a:p>
            <a:pPr marL="0" indent="0" algn="ctr">
              <a:buNone/>
            </a:pPr>
            <a:r>
              <a:rPr lang="ru-RU" sz="2000" dirty="0" smtClean="0"/>
              <a:t> г. Москва</a:t>
            </a:r>
          </a:p>
          <a:p>
            <a:pPr marL="0" indent="0" algn="ctr">
              <a:buNone/>
            </a:pPr>
            <a:r>
              <a:rPr lang="ru-RU" sz="2000" dirty="0" smtClean="0"/>
              <a:t>2014 г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200445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Ход мероприятия</a:t>
            </a:r>
            <a:endParaRPr lang="ru-RU" sz="2800" dirty="0"/>
          </a:p>
        </p:txBody>
      </p:sp>
      <p:pic>
        <p:nvPicPr>
          <p:cNvPr id="2050" name="Picture 2" descr="E:\семинар на округ\GEDC4978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533631" y="1268760"/>
            <a:ext cx="5984494" cy="44745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85244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E:\семинар на округ\GEDC4981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332849" y="1268760"/>
            <a:ext cx="6163707" cy="4608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88126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E:\семинар на округ\GEDC4985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42734" y="827614"/>
            <a:ext cx="6561106" cy="49056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32318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E:\семинар на округ\GEDC4982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75656" y="871348"/>
            <a:ext cx="6548938" cy="48965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52303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E:\семинар на округ\GEDC4972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87624" y="836712"/>
            <a:ext cx="6804248" cy="50874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20172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E:\семинар на округ\GEDC4987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87624" y="836711"/>
            <a:ext cx="6690775" cy="50025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87463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E:\семинар на округ\GEDC5004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03648" y="764704"/>
            <a:ext cx="6645247" cy="49685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72774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13</Words>
  <Application>Microsoft Office PowerPoint</Application>
  <PresentationFormat>Экран (4:3)</PresentationFormat>
  <Paragraphs>7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Презентация PowerPoint</vt:lpstr>
      <vt:lpstr> Подготовила и провела мероприятие:  воспитатель  высшей кагетории Макрушина Тамара Михайловна</vt:lpstr>
      <vt:lpstr>Ход мероприятия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мария</dc:creator>
  <cp:lastModifiedBy>мария</cp:lastModifiedBy>
  <cp:revision>2</cp:revision>
  <dcterms:created xsi:type="dcterms:W3CDTF">2015-02-19T08:21:35Z</dcterms:created>
  <dcterms:modified xsi:type="dcterms:W3CDTF">2015-02-19T08:32:03Z</dcterms:modified>
</cp:coreProperties>
</file>