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D15-49F9-43A1-97C9-1C5EC0C7BD3E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5656-5B28-4A34-8BD4-355656199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01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D15-49F9-43A1-97C9-1C5EC0C7BD3E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5656-5B28-4A34-8BD4-355656199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13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D15-49F9-43A1-97C9-1C5EC0C7BD3E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5656-5B28-4A34-8BD4-355656199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47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D15-49F9-43A1-97C9-1C5EC0C7BD3E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5656-5B28-4A34-8BD4-355656199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D15-49F9-43A1-97C9-1C5EC0C7BD3E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5656-5B28-4A34-8BD4-355656199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99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D15-49F9-43A1-97C9-1C5EC0C7BD3E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5656-5B28-4A34-8BD4-355656199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41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D15-49F9-43A1-97C9-1C5EC0C7BD3E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5656-5B28-4A34-8BD4-355656199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62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D15-49F9-43A1-97C9-1C5EC0C7BD3E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5656-5B28-4A34-8BD4-355656199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3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D15-49F9-43A1-97C9-1C5EC0C7BD3E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5656-5B28-4A34-8BD4-355656199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11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D15-49F9-43A1-97C9-1C5EC0C7BD3E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5656-5B28-4A34-8BD4-355656199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52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1D15-49F9-43A1-97C9-1C5EC0C7BD3E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5656-5B28-4A34-8BD4-355656199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61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1D15-49F9-43A1-97C9-1C5EC0C7BD3E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B5656-5B28-4A34-8BD4-355656199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62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7056784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009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84176"/>
          </a:xfrm>
        </p:spPr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Подготовила и провела мероприятие: </a:t>
            </a:r>
            <a:br>
              <a:rPr lang="ru-RU" sz="2400" dirty="0" smtClean="0"/>
            </a:br>
            <a:r>
              <a:rPr lang="ru-RU" sz="2400" dirty="0" smtClean="0"/>
              <a:t>воспитатель  высшей </a:t>
            </a:r>
            <a:r>
              <a:rPr lang="ru-RU" sz="2400" dirty="0" err="1" smtClean="0"/>
              <a:t>кагетории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Макрушина Тамара Михайловна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2000" dirty="0" smtClean="0"/>
              <a:t>ГБОУ детский сад №124</a:t>
            </a:r>
          </a:p>
          <a:p>
            <a:pPr marL="0" indent="0" algn="ctr">
              <a:buNone/>
            </a:pPr>
            <a:r>
              <a:rPr lang="ru-RU" sz="2000" dirty="0" smtClean="0"/>
              <a:t> г. Москва</a:t>
            </a:r>
          </a:p>
          <a:p>
            <a:pPr marL="0" indent="0" algn="ctr">
              <a:buNone/>
            </a:pPr>
            <a:r>
              <a:rPr lang="ru-RU" sz="2000" dirty="0" smtClean="0"/>
              <a:t>2014 г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0044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Ход мероприятия</a:t>
            </a:r>
            <a:endParaRPr lang="ru-RU" sz="2800" dirty="0"/>
          </a:p>
        </p:txBody>
      </p:sp>
      <p:pic>
        <p:nvPicPr>
          <p:cNvPr id="2050" name="Picture 2" descr="E:\семинар на округ\GEDC497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3631" y="1268760"/>
            <a:ext cx="5984494" cy="447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2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семинар на округ\GEDC498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2849" y="1268760"/>
            <a:ext cx="6163707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81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семинар на округ\GEDC498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734" y="827614"/>
            <a:ext cx="6561106" cy="490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23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семинар на округ\GEDC498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871348"/>
            <a:ext cx="654893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30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семинар на округ\GEDC497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6804248" cy="508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17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семинар на округ\GEDC498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836711"/>
            <a:ext cx="6690775" cy="5002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семинар на округ\GEDC500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764704"/>
            <a:ext cx="6645247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77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 Подготовила и провела мероприятие:  воспитатель  высшей кагетории Макрушина Тамара Михайловна</vt:lpstr>
      <vt:lpstr>Ход мероприятия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мария</cp:lastModifiedBy>
  <cp:revision>2</cp:revision>
  <dcterms:created xsi:type="dcterms:W3CDTF">2015-02-19T08:21:35Z</dcterms:created>
  <dcterms:modified xsi:type="dcterms:W3CDTF">2015-02-19T08:32:03Z</dcterms:modified>
</cp:coreProperties>
</file>