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6" r:id="rId2"/>
    <p:sldId id="267" r:id="rId3"/>
    <p:sldId id="257" r:id="rId4"/>
    <p:sldId id="268" r:id="rId5"/>
    <p:sldId id="258" r:id="rId6"/>
    <p:sldId id="269" r:id="rId7"/>
    <p:sldId id="263" r:id="rId8"/>
    <p:sldId id="259" r:id="rId9"/>
    <p:sldId id="264" r:id="rId10"/>
    <p:sldId id="265" r:id="rId11"/>
    <p:sldId id="270" r:id="rId12"/>
    <p:sldId id="271" r:id="rId13"/>
    <p:sldId id="260" r:id="rId14"/>
    <p:sldId id="262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A1179-78B6-46F5-A30C-DBF8292B792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749DD-4CA3-4F74-A414-81AC834DCF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спорта: летний – не летний,</a:t>
            </a:r>
            <a:r>
              <a:rPr lang="ru-RU" baseline="0" dirty="0" smtClean="0"/>
              <a:t> зимний – не зимний, водный – не водный с мячом - без мяча, одиночный - неодиночный, командный – не командный.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749DD-4CA3-4F74-A414-81AC834DCF8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57400"/>
            <a:ext cx="7188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Impact" pitchFamily="34" charset="0"/>
              </a:rPr>
              <a:t>ЗАГАДАЙ-ОТГАДАЙ</a:t>
            </a:r>
            <a:endParaRPr lang="ru-RU" sz="7200" dirty="0">
              <a:solidFill>
                <a:schemeClr val="accent1">
                  <a:lumMod val="60000"/>
                  <a:lumOff val="4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04800"/>
            <a:ext cx="2143125" cy="2438400"/>
          </a:xfrm>
          <a:prstGeom prst="rect">
            <a:avLst/>
          </a:prstGeom>
        </p:spPr>
      </p:pic>
      <p:pic>
        <p:nvPicPr>
          <p:cNvPr id="3" name="Рисунок 2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1" y="3124201"/>
            <a:ext cx="1981200" cy="1752600"/>
          </a:xfrm>
          <a:prstGeom prst="rect">
            <a:avLst/>
          </a:prstGeom>
        </p:spPr>
      </p:pic>
      <p:pic>
        <p:nvPicPr>
          <p:cNvPr id="4" name="Рисунок 3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57950" y="4572001"/>
            <a:ext cx="2457450" cy="1447800"/>
          </a:xfrm>
          <a:prstGeom prst="rect">
            <a:avLst/>
          </a:prstGeom>
        </p:spPr>
      </p:pic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33601" y="4419600"/>
            <a:ext cx="1905000" cy="2114550"/>
          </a:xfrm>
          <a:prstGeom prst="rect">
            <a:avLst/>
          </a:prstGeom>
        </p:spPr>
      </p:pic>
      <p:pic>
        <p:nvPicPr>
          <p:cNvPr id="7" name="Рисунок 6" descr="images (1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91000" y="4114800"/>
            <a:ext cx="2181225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0"/>
            <a:ext cx="3352800" cy="2590800"/>
          </a:xfrm>
          <a:prstGeom prst="rect">
            <a:avLst/>
          </a:prstGeom>
        </p:spPr>
      </p:pic>
      <p:pic>
        <p:nvPicPr>
          <p:cNvPr id="3" name="Рисунок 2" descr="загруженное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495800"/>
            <a:ext cx="2143125" cy="2143125"/>
          </a:xfrm>
          <a:prstGeom prst="rect">
            <a:avLst/>
          </a:prstGeom>
        </p:spPr>
      </p:pic>
      <p:pic>
        <p:nvPicPr>
          <p:cNvPr id="4" name="Рисунок 3" descr="загруженное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200400"/>
            <a:ext cx="2066925" cy="2209800"/>
          </a:xfrm>
          <a:prstGeom prst="rect">
            <a:avLst/>
          </a:prstGeom>
        </p:spPr>
      </p:pic>
      <p:pic>
        <p:nvPicPr>
          <p:cNvPr id="5" name="Рисунок 4" descr="загруженное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429000"/>
            <a:ext cx="381952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ОТГАДАЙ ВИД СПОРТА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762000"/>
            <a:ext cx="2495550" cy="1828800"/>
          </a:xfrm>
          <a:prstGeom prst="rect">
            <a:avLst/>
          </a:prstGeom>
        </p:spPr>
      </p:pic>
      <p:pic>
        <p:nvPicPr>
          <p:cNvPr id="3" name="Рисунок 2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609600"/>
            <a:ext cx="2162175" cy="2114550"/>
          </a:xfrm>
          <a:prstGeom prst="rect">
            <a:avLst/>
          </a:prstGeom>
        </p:spPr>
      </p:pic>
      <p:pic>
        <p:nvPicPr>
          <p:cNvPr id="4" name="Рисунок 3" descr="загруженное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685800"/>
            <a:ext cx="2571750" cy="1781175"/>
          </a:xfrm>
          <a:prstGeom prst="rect">
            <a:avLst/>
          </a:prstGeom>
        </p:spPr>
      </p:pic>
      <p:pic>
        <p:nvPicPr>
          <p:cNvPr id="5" name="Рисунок 4" descr="загруженное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3048000"/>
            <a:ext cx="2895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609600"/>
            <a:ext cx="2066925" cy="2209800"/>
          </a:xfrm>
          <a:prstGeom prst="rect">
            <a:avLst/>
          </a:prstGeom>
        </p:spPr>
      </p:pic>
      <p:pic>
        <p:nvPicPr>
          <p:cNvPr id="3" name="Рисунок 2" descr="загруженное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685800"/>
            <a:ext cx="2600325" cy="1752600"/>
          </a:xfrm>
          <a:prstGeom prst="rect">
            <a:avLst/>
          </a:prstGeom>
        </p:spPr>
      </p:pic>
      <p:pic>
        <p:nvPicPr>
          <p:cNvPr id="4" name="Рисунок 3" descr="загруженное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3124200"/>
            <a:ext cx="2895600" cy="2600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17)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81400"/>
            <a:ext cx="2895600" cy="2133600"/>
          </a:xfrm>
          <a:prstGeom prst="rect">
            <a:avLst/>
          </a:prstGeom>
        </p:spPr>
      </p:pic>
      <p:pic>
        <p:nvPicPr>
          <p:cNvPr id="3" name="Рисунок 2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886200"/>
            <a:ext cx="2971800" cy="2143125"/>
          </a:xfrm>
          <a:prstGeom prst="rect">
            <a:avLst/>
          </a:prstGeom>
        </p:spPr>
      </p:pic>
      <p:pic>
        <p:nvPicPr>
          <p:cNvPr id="4" name="Рисунок 3" descr="images (1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200400"/>
            <a:ext cx="2181225" cy="2095500"/>
          </a:xfrm>
          <a:prstGeom prst="rect">
            <a:avLst/>
          </a:prstGeom>
        </p:spPr>
      </p:pic>
      <p:pic>
        <p:nvPicPr>
          <p:cNvPr id="5" name="Рисунок 4" descr="загруженное (1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0" y="457200"/>
            <a:ext cx="44196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733800"/>
            <a:ext cx="2266950" cy="2019300"/>
          </a:xfrm>
          <a:prstGeom prst="rect">
            <a:avLst/>
          </a:prstGeom>
        </p:spPr>
      </p:pic>
      <p:pic>
        <p:nvPicPr>
          <p:cNvPr id="3" name="Рисунок 2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3505200"/>
            <a:ext cx="2076450" cy="2428875"/>
          </a:xfrm>
          <a:prstGeom prst="rect">
            <a:avLst/>
          </a:prstGeom>
        </p:spPr>
      </p:pic>
      <p:pic>
        <p:nvPicPr>
          <p:cNvPr id="4" name="Рисунок 3" descr="загруженное (1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962400"/>
            <a:ext cx="2114550" cy="2162175"/>
          </a:xfrm>
          <a:prstGeom prst="rect">
            <a:avLst/>
          </a:prstGeom>
        </p:spPr>
      </p:pic>
      <p:pic>
        <p:nvPicPr>
          <p:cNvPr id="5" name="Рисунок 4" descr="images (2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381000"/>
            <a:ext cx="3124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43125" cy="2143125"/>
          </a:xfrm>
          <a:prstGeom prst="rect">
            <a:avLst/>
          </a:prstGeom>
        </p:spPr>
      </p:pic>
      <p:pic>
        <p:nvPicPr>
          <p:cNvPr id="3" name="Рисунок 2" descr="images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33601" y="1"/>
            <a:ext cx="2057400" cy="2057400"/>
          </a:xfrm>
          <a:prstGeom prst="rect">
            <a:avLst/>
          </a:prstGeom>
        </p:spPr>
      </p:pic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800" y="0"/>
            <a:ext cx="2152650" cy="2124075"/>
          </a:xfrm>
          <a:prstGeom prst="rect">
            <a:avLst/>
          </a:prstGeom>
        </p:spPr>
      </p:pic>
      <p:pic>
        <p:nvPicPr>
          <p:cNvPr id="5" name="Рисунок 4" descr="images (1) — копия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05600" y="0"/>
            <a:ext cx="2152650" cy="2124075"/>
          </a:xfrm>
          <a:prstGeom prst="rect">
            <a:avLst/>
          </a:prstGeom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133600"/>
            <a:ext cx="2133600" cy="1104900"/>
          </a:xfrm>
          <a:prstGeom prst="rect">
            <a:avLst/>
          </a:prstGeom>
        </p:spPr>
      </p:pic>
      <p:pic>
        <p:nvPicPr>
          <p:cNvPr id="7" name="Рисунок 6" descr="images (2) — копия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09800" y="2133600"/>
            <a:ext cx="2133600" cy="1104900"/>
          </a:xfrm>
          <a:prstGeom prst="rect">
            <a:avLst/>
          </a:prstGeom>
        </p:spPr>
      </p:pic>
      <p:pic>
        <p:nvPicPr>
          <p:cNvPr id="8" name="Рисунок 7" descr="загруженное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3352800"/>
            <a:ext cx="2143125" cy="1828800"/>
          </a:xfrm>
          <a:prstGeom prst="rect">
            <a:avLst/>
          </a:prstGeom>
        </p:spPr>
      </p:pic>
      <p:pic>
        <p:nvPicPr>
          <p:cNvPr id="9" name="Рисунок 8" descr="загруженное (1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95801" y="1981201"/>
            <a:ext cx="1905000" cy="1752600"/>
          </a:xfrm>
          <a:prstGeom prst="rect">
            <a:avLst/>
          </a:prstGeom>
        </p:spPr>
      </p:pic>
      <p:pic>
        <p:nvPicPr>
          <p:cNvPr id="10" name="Рисунок 9" descr="загруженное (1) — копия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705600" y="1981200"/>
            <a:ext cx="1828800" cy="1752600"/>
          </a:xfrm>
          <a:prstGeom prst="rect">
            <a:avLst/>
          </a:prstGeom>
        </p:spPr>
      </p:pic>
      <p:pic>
        <p:nvPicPr>
          <p:cNvPr id="11" name="Рисунок 10" descr="загруженное — копия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05000" y="3352800"/>
            <a:ext cx="2133600" cy="1828800"/>
          </a:xfrm>
          <a:prstGeom prst="rect">
            <a:avLst/>
          </a:prstGeom>
        </p:spPr>
      </p:pic>
      <p:pic>
        <p:nvPicPr>
          <p:cNvPr id="12" name="Рисунок 11" descr="images (3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038600" y="3733800"/>
            <a:ext cx="2362200" cy="1676400"/>
          </a:xfrm>
          <a:prstGeom prst="rect">
            <a:avLst/>
          </a:prstGeom>
        </p:spPr>
      </p:pic>
      <p:pic>
        <p:nvPicPr>
          <p:cNvPr id="13" name="Рисунок 12" descr="images (3) — копия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248400" y="3733800"/>
            <a:ext cx="2543175" cy="180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533400"/>
            <a:ext cx="2152650" cy="2124075"/>
          </a:xfrm>
          <a:prstGeom prst="rect">
            <a:avLst/>
          </a:prstGeom>
        </p:spPr>
      </p:pic>
      <p:pic>
        <p:nvPicPr>
          <p:cNvPr id="3" name="Рисунок 2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609600"/>
            <a:ext cx="2543175" cy="1981200"/>
          </a:xfrm>
          <a:prstGeom prst="rect">
            <a:avLst/>
          </a:prstGeom>
        </p:spPr>
      </p:pic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2895600"/>
            <a:ext cx="2438400" cy="30575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28600"/>
            <a:ext cx="2152650" cy="2124075"/>
          </a:xfrm>
          <a:prstGeom prst="rect">
            <a:avLst/>
          </a:prstGeom>
        </p:spPr>
      </p:pic>
      <p:pic>
        <p:nvPicPr>
          <p:cNvPr id="3" name="Рисунок 2" descr="загруженное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228600"/>
            <a:ext cx="2143125" cy="2143125"/>
          </a:xfrm>
          <a:prstGeom prst="rect">
            <a:avLst/>
          </a:prstGeom>
        </p:spPr>
      </p:pic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04800"/>
            <a:ext cx="2143125" cy="2143125"/>
          </a:xfrm>
          <a:prstGeom prst="rect">
            <a:avLst/>
          </a:prstGeom>
        </p:spPr>
      </p:pic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3276600"/>
            <a:ext cx="3276600" cy="2600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—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57200"/>
            <a:ext cx="2143125" cy="2143125"/>
          </a:xfrm>
          <a:prstGeom prst="rect">
            <a:avLst/>
          </a:prstGeom>
        </p:spPr>
      </p:pic>
      <p:pic>
        <p:nvPicPr>
          <p:cNvPr id="3" name="Рисунок 2" descr="images (3)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533400"/>
            <a:ext cx="2543175" cy="1800225"/>
          </a:xfrm>
          <a:prstGeom prst="rect">
            <a:avLst/>
          </a:prstGeom>
        </p:spPr>
      </p:pic>
      <p:pic>
        <p:nvPicPr>
          <p:cNvPr id="4" name="Рисунок 3" descr="загруженное (1)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381000"/>
            <a:ext cx="2143125" cy="2143125"/>
          </a:xfrm>
          <a:prstGeom prst="rect">
            <a:avLst/>
          </a:prstGeom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3124200"/>
            <a:ext cx="2286000" cy="2514600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3352800"/>
            <a:ext cx="2971800" cy="2209800"/>
          </a:xfrm>
          <a:prstGeom prst="rect">
            <a:avLst/>
          </a:prstGeom>
        </p:spPr>
      </p:pic>
      <p:pic>
        <p:nvPicPr>
          <p:cNvPr id="7" name="Рисунок 6" descr="загруженное (3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00800" y="2971800"/>
            <a:ext cx="2209800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2143125" cy="2143125"/>
          </a:xfrm>
          <a:prstGeom prst="rect">
            <a:avLst/>
          </a:prstGeom>
        </p:spPr>
      </p:pic>
      <p:pic>
        <p:nvPicPr>
          <p:cNvPr id="3" name="Рисунок 2" descr="images (3) —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81000"/>
            <a:ext cx="2543175" cy="1800225"/>
          </a:xfrm>
          <a:prstGeom prst="rect">
            <a:avLst/>
          </a:prstGeom>
        </p:spPr>
      </p:pic>
      <p:pic>
        <p:nvPicPr>
          <p:cNvPr id="6" name="Рисунок 5" descr="загруженное (1) — коп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58037" y="304800"/>
            <a:ext cx="1985963" cy="1528763"/>
          </a:xfrm>
          <a:prstGeom prst="rect">
            <a:avLst/>
          </a:prstGeom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609600"/>
            <a:ext cx="2133600" cy="1104900"/>
          </a:xfrm>
          <a:prstGeom prst="rect">
            <a:avLst/>
          </a:prstGeom>
        </p:spPr>
      </p:pic>
      <p:pic>
        <p:nvPicPr>
          <p:cNvPr id="8" name="Рисунок 7" descr="images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3200400"/>
            <a:ext cx="4572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abic Typesetting" pitchFamily="66" charset="-78"/>
              </a:rPr>
              <a:t>ЧТО ЛИШНЕЕ?</a:t>
            </a:r>
            <a:endParaRPr lang="ru-RU" sz="9600" b="1" dirty="0">
              <a:solidFill>
                <a:schemeClr val="accent1">
                  <a:lumMod val="60000"/>
                  <a:lumOff val="40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28600"/>
            <a:ext cx="1990725" cy="2514600"/>
          </a:xfrm>
          <a:prstGeom prst="rect">
            <a:avLst/>
          </a:prstGeom>
        </p:spPr>
      </p:pic>
      <p:pic>
        <p:nvPicPr>
          <p:cNvPr id="3" name="Рисунок 2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38600"/>
            <a:ext cx="2143125" cy="2143125"/>
          </a:xfrm>
          <a:prstGeom prst="rect">
            <a:avLst/>
          </a:prstGeom>
        </p:spPr>
      </p:pic>
      <p:pic>
        <p:nvPicPr>
          <p:cNvPr id="4" name="Рисунок 3" descr="загруженное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4267200"/>
            <a:ext cx="2371725" cy="1933575"/>
          </a:xfrm>
          <a:prstGeom prst="rect">
            <a:avLst/>
          </a:prstGeom>
        </p:spPr>
      </p:pic>
      <p:pic>
        <p:nvPicPr>
          <p:cNvPr id="5" name="Рисунок 4" descr="загруженное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800" y="4419600"/>
            <a:ext cx="2466975" cy="1847850"/>
          </a:xfrm>
          <a:prstGeom prst="rect">
            <a:avLst/>
          </a:prstGeom>
        </p:spPr>
      </p:pic>
      <p:pic>
        <p:nvPicPr>
          <p:cNvPr id="6" name="Рисунок 5" descr="загруженное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1800" y="4114800"/>
            <a:ext cx="2076450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И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04800"/>
            <a:ext cx="1143000" cy="2762250"/>
          </a:xfrm>
          <a:prstGeom prst="rect">
            <a:avLst/>
          </a:prstGeom>
        </p:spPr>
      </p:pic>
      <p:pic>
        <p:nvPicPr>
          <p:cNvPr id="3" name="Рисунок 2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267200"/>
            <a:ext cx="2266950" cy="2019300"/>
          </a:xfrm>
          <a:prstGeom prst="rect">
            <a:avLst/>
          </a:prstGeom>
        </p:spPr>
      </p:pic>
      <p:pic>
        <p:nvPicPr>
          <p:cNvPr id="4" name="Рисунок 3" descr="загруженное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3962400"/>
            <a:ext cx="1743075" cy="2619375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4191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40</Words>
  <Application>Microsoft Office PowerPoint</Application>
  <PresentationFormat>Экран (4:3)</PresentationFormat>
  <Paragraphs>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ЧТО ЛИШНЕЕ?</vt:lpstr>
      <vt:lpstr>Слайд 8</vt:lpstr>
      <vt:lpstr>Слайд 9</vt:lpstr>
      <vt:lpstr>Слайд 10</vt:lpstr>
      <vt:lpstr>Слайд 11</vt:lpstr>
      <vt:lpstr>ОТГАДАЙ ВИД СПОРТА 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Пахоменко Дарья Александровна</cp:lastModifiedBy>
  <cp:revision>7</cp:revision>
  <dcterms:created xsi:type="dcterms:W3CDTF">2014-01-29T07:48:19Z</dcterms:created>
  <dcterms:modified xsi:type="dcterms:W3CDTF">2015-02-11T19:16:05Z</dcterms:modified>
</cp:coreProperties>
</file>