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3969B-EA73-4469-8646-680805F2D72D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</dgm:pt>
    <dgm:pt modelId="{81214C34-E7A6-4801-9ACC-E4DBADD343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</a:rPr>
            <a:t>Растения</a:t>
          </a:r>
        </a:p>
      </dgm:t>
    </dgm:pt>
    <dgm:pt modelId="{A59DCBB1-1EB6-4684-856F-B1785104A9E1}" type="parTrans" cxnId="{979A1323-8869-488D-9A4A-CBA1810D879B}">
      <dgm:prSet/>
      <dgm:spPr/>
      <dgm:t>
        <a:bodyPr/>
        <a:lstStyle/>
        <a:p>
          <a:endParaRPr lang="ru-RU"/>
        </a:p>
      </dgm:t>
    </dgm:pt>
    <dgm:pt modelId="{C938808A-CA26-4620-8729-4851B1A7263D}" type="sibTrans" cxnId="{979A1323-8869-488D-9A4A-CBA1810D879B}">
      <dgm:prSet/>
      <dgm:spPr/>
      <dgm:t>
        <a:bodyPr/>
        <a:lstStyle/>
        <a:p>
          <a:endParaRPr lang="ru-RU"/>
        </a:p>
      </dgm:t>
    </dgm:pt>
    <dgm:pt modelId="{066571A3-0DFB-4932-A435-4855091599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Деревья</a:t>
          </a:r>
          <a:endParaRPr kumimoji="0" lang="ru-RU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F019576D-904D-41BF-A2F7-92BBBB8EEA11}" type="parTrans" cxnId="{5BFE55F4-5D1E-4374-840F-DE58E08A9F6F}">
      <dgm:prSet/>
      <dgm:spPr/>
      <dgm:t>
        <a:bodyPr/>
        <a:lstStyle/>
        <a:p>
          <a:endParaRPr lang="ru-RU"/>
        </a:p>
      </dgm:t>
    </dgm:pt>
    <dgm:pt modelId="{84C8CA9F-7A62-4052-9851-4FE9B7863476}" type="sibTrans" cxnId="{5BFE55F4-5D1E-4374-840F-DE58E08A9F6F}">
      <dgm:prSet/>
      <dgm:spPr/>
      <dgm:t>
        <a:bodyPr/>
        <a:lstStyle/>
        <a:p>
          <a:endParaRPr lang="ru-RU"/>
        </a:p>
      </dgm:t>
    </dgm:pt>
    <dgm:pt modelId="{75FC5E5D-4472-431A-A711-A14FF72D01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Хвойные</a:t>
          </a:r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FE642722-67CF-49BE-AC34-2499A5A5AA74}" type="parTrans" cxnId="{E1E1A04B-8CC4-4026-B3A2-517C91CB5DDF}">
      <dgm:prSet/>
      <dgm:spPr/>
      <dgm:t>
        <a:bodyPr/>
        <a:lstStyle/>
        <a:p>
          <a:endParaRPr lang="ru-RU"/>
        </a:p>
      </dgm:t>
    </dgm:pt>
    <dgm:pt modelId="{191484DE-CE94-49FA-89D4-9CDB6DE8860A}" type="sibTrans" cxnId="{E1E1A04B-8CC4-4026-B3A2-517C91CB5DDF}">
      <dgm:prSet/>
      <dgm:spPr/>
      <dgm:t>
        <a:bodyPr/>
        <a:lstStyle/>
        <a:p>
          <a:endParaRPr lang="ru-RU"/>
        </a:p>
      </dgm:t>
    </dgm:pt>
    <dgm:pt modelId="{6C24BC46-44BE-474D-9BC5-AFA5947C7B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Лиственные</a:t>
          </a:r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2038E205-7205-4544-A97F-C1F173EDAEDA}" type="parTrans" cxnId="{3CCDB0EC-AF9B-4922-A270-AE2F9B5BBE88}">
      <dgm:prSet/>
      <dgm:spPr/>
      <dgm:t>
        <a:bodyPr/>
        <a:lstStyle/>
        <a:p>
          <a:endParaRPr lang="ru-RU"/>
        </a:p>
      </dgm:t>
    </dgm:pt>
    <dgm:pt modelId="{6B5AC6FC-42CB-404B-A1E3-ECD1621F02BC}" type="sibTrans" cxnId="{3CCDB0EC-AF9B-4922-A270-AE2F9B5BBE88}">
      <dgm:prSet/>
      <dgm:spPr/>
      <dgm:t>
        <a:bodyPr/>
        <a:lstStyle/>
        <a:p>
          <a:endParaRPr lang="ru-RU"/>
        </a:p>
      </dgm:t>
    </dgm:pt>
    <dgm:pt modelId="{18D020AB-C59C-4236-8F2E-98652A03E4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Кустарники</a:t>
          </a:r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8B5F74DA-59B8-457C-944C-5D4A79449F5E}" type="parTrans" cxnId="{3FD6DA7B-1A1C-4752-8C0E-C11596504E4E}">
      <dgm:prSet/>
      <dgm:spPr/>
      <dgm:t>
        <a:bodyPr/>
        <a:lstStyle/>
        <a:p>
          <a:endParaRPr lang="ru-RU"/>
        </a:p>
      </dgm:t>
    </dgm:pt>
    <dgm:pt modelId="{4143BB5F-004F-447E-A7F3-638453E47925}" type="sibTrans" cxnId="{3FD6DA7B-1A1C-4752-8C0E-C11596504E4E}">
      <dgm:prSet/>
      <dgm:spPr/>
      <dgm:t>
        <a:bodyPr/>
        <a:lstStyle/>
        <a:p>
          <a:endParaRPr lang="ru-RU"/>
        </a:p>
      </dgm:t>
    </dgm:pt>
    <dgm:pt modelId="{12190609-5302-4ADE-9AC8-CE48658A3F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Травы</a:t>
          </a:r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4EAD3DF7-2DFC-4F9B-AAFB-2C0268FD90B6}" type="parTrans" cxnId="{C3171DD7-2BF9-46EC-8E72-F179F5BF1433}">
      <dgm:prSet/>
      <dgm:spPr/>
      <dgm:t>
        <a:bodyPr/>
        <a:lstStyle/>
        <a:p>
          <a:endParaRPr lang="ru-RU"/>
        </a:p>
      </dgm:t>
    </dgm:pt>
    <dgm:pt modelId="{6CF2A5BE-F9F9-48AB-9251-96290BC9A0E3}" type="sibTrans" cxnId="{C3171DD7-2BF9-46EC-8E72-F179F5BF1433}">
      <dgm:prSet/>
      <dgm:spPr/>
      <dgm:t>
        <a:bodyPr/>
        <a:lstStyle/>
        <a:p>
          <a:endParaRPr lang="ru-RU"/>
        </a:p>
      </dgm:t>
    </dgm:pt>
    <dgm:pt modelId="{1A69292B-3005-4656-AFCA-76701FC74E5A}" type="pres">
      <dgm:prSet presAssocID="{5C13969B-EA73-4469-8646-680805F2D7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91439E-C928-44ED-911F-5E4181BA3E2D}" type="pres">
      <dgm:prSet presAssocID="{81214C34-E7A6-4801-9ACC-E4DBADD34325}" presName="hierRoot1" presStyleCnt="0"/>
      <dgm:spPr/>
    </dgm:pt>
    <dgm:pt modelId="{DC207110-BBAE-45F7-B426-17D29EB3C8FC}" type="pres">
      <dgm:prSet presAssocID="{81214C34-E7A6-4801-9ACC-E4DBADD34325}" presName="composite" presStyleCnt="0"/>
      <dgm:spPr/>
    </dgm:pt>
    <dgm:pt modelId="{895DFCD4-ECA7-4655-9264-66AB61DFC1A2}" type="pres">
      <dgm:prSet presAssocID="{81214C34-E7A6-4801-9ACC-E4DBADD34325}" presName="background" presStyleLbl="node0" presStyleIdx="0" presStyleCnt="1"/>
      <dgm:spPr/>
    </dgm:pt>
    <dgm:pt modelId="{9AFDBBB5-25EE-4B0B-A024-62708331BF39}" type="pres">
      <dgm:prSet presAssocID="{81214C34-E7A6-4801-9ACC-E4DBADD3432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1D51A-93B4-4C09-BA79-C1B7B6497946}" type="pres">
      <dgm:prSet presAssocID="{81214C34-E7A6-4801-9ACC-E4DBADD34325}" presName="hierChild2" presStyleCnt="0"/>
      <dgm:spPr/>
    </dgm:pt>
    <dgm:pt modelId="{B0E33D53-6675-4143-AC5B-8288847045F3}" type="pres">
      <dgm:prSet presAssocID="{F019576D-904D-41BF-A2F7-92BBBB8EEA1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565244C-0131-4947-AFA8-BEE352BFC9A7}" type="pres">
      <dgm:prSet presAssocID="{066571A3-0DFB-4932-A435-485509159943}" presName="hierRoot2" presStyleCnt="0"/>
      <dgm:spPr/>
    </dgm:pt>
    <dgm:pt modelId="{5A77A930-8F0D-4148-9743-E40E01B173CF}" type="pres">
      <dgm:prSet presAssocID="{066571A3-0DFB-4932-A435-485509159943}" presName="composite2" presStyleCnt="0"/>
      <dgm:spPr/>
    </dgm:pt>
    <dgm:pt modelId="{7EA42632-18B6-45EE-9541-3436E8F912BF}" type="pres">
      <dgm:prSet presAssocID="{066571A3-0DFB-4932-A435-485509159943}" presName="background2" presStyleLbl="node2" presStyleIdx="0" presStyleCnt="3"/>
      <dgm:spPr/>
    </dgm:pt>
    <dgm:pt modelId="{6EE8D324-5F7A-492F-9653-E17D35E1E20E}" type="pres">
      <dgm:prSet presAssocID="{066571A3-0DFB-4932-A435-48550915994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122B9-FD24-4183-AE06-0EBEA8984E62}" type="pres">
      <dgm:prSet presAssocID="{066571A3-0DFB-4932-A435-485509159943}" presName="hierChild3" presStyleCnt="0"/>
      <dgm:spPr/>
    </dgm:pt>
    <dgm:pt modelId="{175DD8CC-F3FF-4C87-B09D-A94BADC62B3E}" type="pres">
      <dgm:prSet presAssocID="{FE642722-67CF-49BE-AC34-2499A5A5AA7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7E55D0B8-2054-4553-9903-21E0A19E89D2}" type="pres">
      <dgm:prSet presAssocID="{75FC5E5D-4472-431A-A711-A14FF72D01A1}" presName="hierRoot3" presStyleCnt="0"/>
      <dgm:spPr/>
    </dgm:pt>
    <dgm:pt modelId="{80DC1DB1-B0B6-48FD-923E-8984055F0EBE}" type="pres">
      <dgm:prSet presAssocID="{75FC5E5D-4472-431A-A711-A14FF72D01A1}" presName="composite3" presStyleCnt="0"/>
      <dgm:spPr/>
    </dgm:pt>
    <dgm:pt modelId="{5CC65F0E-6F89-4296-97E9-242BD87C9CE6}" type="pres">
      <dgm:prSet presAssocID="{75FC5E5D-4472-431A-A711-A14FF72D01A1}" presName="background3" presStyleLbl="node3" presStyleIdx="0" presStyleCnt="2"/>
      <dgm:spPr/>
    </dgm:pt>
    <dgm:pt modelId="{A52FF2B7-21B8-4D55-A799-A24A76CCF6B7}" type="pres">
      <dgm:prSet presAssocID="{75FC5E5D-4472-431A-A711-A14FF72D01A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D55FDB-9BB6-414B-821B-C6DC3E565B25}" type="pres">
      <dgm:prSet presAssocID="{75FC5E5D-4472-431A-A711-A14FF72D01A1}" presName="hierChild4" presStyleCnt="0"/>
      <dgm:spPr/>
    </dgm:pt>
    <dgm:pt modelId="{BE62BFD4-1882-4F63-A9A1-51C119923039}" type="pres">
      <dgm:prSet presAssocID="{2038E205-7205-4544-A97F-C1F173EDAEDA}" presName="Name17" presStyleLbl="parChTrans1D3" presStyleIdx="1" presStyleCnt="2"/>
      <dgm:spPr/>
      <dgm:t>
        <a:bodyPr/>
        <a:lstStyle/>
        <a:p>
          <a:endParaRPr lang="ru-RU"/>
        </a:p>
      </dgm:t>
    </dgm:pt>
    <dgm:pt modelId="{C9E0E0CF-1D45-4705-8A7E-66FF95E71BCE}" type="pres">
      <dgm:prSet presAssocID="{6C24BC46-44BE-474D-9BC5-AFA5947C7B67}" presName="hierRoot3" presStyleCnt="0"/>
      <dgm:spPr/>
    </dgm:pt>
    <dgm:pt modelId="{CBACFC2B-3A70-442B-8A66-C1299AE54C59}" type="pres">
      <dgm:prSet presAssocID="{6C24BC46-44BE-474D-9BC5-AFA5947C7B67}" presName="composite3" presStyleCnt="0"/>
      <dgm:spPr/>
    </dgm:pt>
    <dgm:pt modelId="{74009149-0209-42FD-9A09-1AF40A2963A2}" type="pres">
      <dgm:prSet presAssocID="{6C24BC46-44BE-474D-9BC5-AFA5947C7B67}" presName="background3" presStyleLbl="node3" presStyleIdx="1" presStyleCnt="2"/>
      <dgm:spPr/>
    </dgm:pt>
    <dgm:pt modelId="{6CB7DB6D-BADF-4BDB-9451-19CFA8F05837}" type="pres">
      <dgm:prSet presAssocID="{6C24BC46-44BE-474D-9BC5-AFA5947C7B6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8A1CD5-39F9-4439-B785-DE81F2C9F768}" type="pres">
      <dgm:prSet presAssocID="{6C24BC46-44BE-474D-9BC5-AFA5947C7B67}" presName="hierChild4" presStyleCnt="0"/>
      <dgm:spPr/>
    </dgm:pt>
    <dgm:pt modelId="{552D8061-D2BA-478F-AD31-A6D523A2BD2B}" type="pres">
      <dgm:prSet presAssocID="{8B5F74DA-59B8-457C-944C-5D4A79449F5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323FCC3-F71E-4615-A76D-11712B563978}" type="pres">
      <dgm:prSet presAssocID="{18D020AB-C59C-4236-8F2E-98652A03E498}" presName="hierRoot2" presStyleCnt="0"/>
      <dgm:spPr/>
    </dgm:pt>
    <dgm:pt modelId="{8930E793-2B2A-4DA0-B401-A161D51310FF}" type="pres">
      <dgm:prSet presAssocID="{18D020AB-C59C-4236-8F2E-98652A03E498}" presName="composite2" presStyleCnt="0"/>
      <dgm:spPr/>
    </dgm:pt>
    <dgm:pt modelId="{ACF7DCAD-DB46-47E5-8500-9935581F3F75}" type="pres">
      <dgm:prSet presAssocID="{18D020AB-C59C-4236-8F2E-98652A03E498}" presName="background2" presStyleLbl="node2" presStyleIdx="1" presStyleCnt="3"/>
      <dgm:spPr/>
    </dgm:pt>
    <dgm:pt modelId="{83C940FB-5F31-45D0-816C-93123EE365FF}" type="pres">
      <dgm:prSet presAssocID="{18D020AB-C59C-4236-8F2E-98652A03E49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D9D99-A768-4A5B-B433-E4D345FA5DEA}" type="pres">
      <dgm:prSet presAssocID="{18D020AB-C59C-4236-8F2E-98652A03E498}" presName="hierChild3" presStyleCnt="0"/>
      <dgm:spPr/>
    </dgm:pt>
    <dgm:pt modelId="{C3CD2663-D9EF-4EE6-8547-CE7B0C98808A}" type="pres">
      <dgm:prSet presAssocID="{4EAD3DF7-2DFC-4F9B-AAFB-2C0268FD90B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D1ECB2E-0EFA-4684-962E-5568B3A83DF2}" type="pres">
      <dgm:prSet presAssocID="{12190609-5302-4ADE-9AC8-CE48658A3FA0}" presName="hierRoot2" presStyleCnt="0"/>
      <dgm:spPr/>
    </dgm:pt>
    <dgm:pt modelId="{C16B753E-09BB-4A84-AE0E-716592DD91E2}" type="pres">
      <dgm:prSet presAssocID="{12190609-5302-4ADE-9AC8-CE48658A3FA0}" presName="composite2" presStyleCnt="0"/>
      <dgm:spPr/>
    </dgm:pt>
    <dgm:pt modelId="{8CA448AF-B775-4478-8F31-13E216B08499}" type="pres">
      <dgm:prSet presAssocID="{12190609-5302-4ADE-9AC8-CE48658A3FA0}" presName="background2" presStyleLbl="node2" presStyleIdx="2" presStyleCnt="3"/>
      <dgm:spPr/>
    </dgm:pt>
    <dgm:pt modelId="{3856D238-C8AE-4933-ACB3-99CB4755DEEE}" type="pres">
      <dgm:prSet presAssocID="{12190609-5302-4ADE-9AC8-CE48658A3FA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E3948-1596-4D9C-9BE7-DAC6EB2B24DD}" type="pres">
      <dgm:prSet presAssocID="{12190609-5302-4ADE-9AC8-CE48658A3FA0}" presName="hierChild3" presStyleCnt="0"/>
      <dgm:spPr/>
    </dgm:pt>
  </dgm:ptLst>
  <dgm:cxnLst>
    <dgm:cxn modelId="{543E0D90-23C2-49B0-B28C-4487B7B5A28C}" type="presOf" srcId="{066571A3-0DFB-4932-A435-485509159943}" destId="{6EE8D324-5F7A-492F-9653-E17D35E1E20E}" srcOrd="0" destOrd="0" presId="urn:microsoft.com/office/officeart/2005/8/layout/hierarchy1"/>
    <dgm:cxn modelId="{DD84C60C-6B9F-40FE-A3AB-CEB1E055B1AF}" type="presOf" srcId="{75FC5E5D-4472-431A-A711-A14FF72D01A1}" destId="{A52FF2B7-21B8-4D55-A799-A24A76CCF6B7}" srcOrd="0" destOrd="0" presId="urn:microsoft.com/office/officeart/2005/8/layout/hierarchy1"/>
    <dgm:cxn modelId="{E1E1A04B-8CC4-4026-B3A2-517C91CB5DDF}" srcId="{066571A3-0DFB-4932-A435-485509159943}" destId="{75FC5E5D-4472-431A-A711-A14FF72D01A1}" srcOrd="0" destOrd="0" parTransId="{FE642722-67CF-49BE-AC34-2499A5A5AA74}" sibTransId="{191484DE-CE94-49FA-89D4-9CDB6DE8860A}"/>
    <dgm:cxn modelId="{3FD6DA7B-1A1C-4752-8C0E-C11596504E4E}" srcId="{81214C34-E7A6-4801-9ACC-E4DBADD34325}" destId="{18D020AB-C59C-4236-8F2E-98652A03E498}" srcOrd="1" destOrd="0" parTransId="{8B5F74DA-59B8-457C-944C-5D4A79449F5E}" sibTransId="{4143BB5F-004F-447E-A7F3-638453E47925}"/>
    <dgm:cxn modelId="{72C826C5-E1A4-42F0-B06E-C08811644838}" type="presOf" srcId="{FE642722-67CF-49BE-AC34-2499A5A5AA74}" destId="{175DD8CC-F3FF-4C87-B09D-A94BADC62B3E}" srcOrd="0" destOrd="0" presId="urn:microsoft.com/office/officeart/2005/8/layout/hierarchy1"/>
    <dgm:cxn modelId="{82F38999-9503-4DFA-BEE5-0E479C048856}" type="presOf" srcId="{F019576D-904D-41BF-A2F7-92BBBB8EEA11}" destId="{B0E33D53-6675-4143-AC5B-8288847045F3}" srcOrd="0" destOrd="0" presId="urn:microsoft.com/office/officeart/2005/8/layout/hierarchy1"/>
    <dgm:cxn modelId="{3CCDB0EC-AF9B-4922-A270-AE2F9B5BBE88}" srcId="{066571A3-0DFB-4932-A435-485509159943}" destId="{6C24BC46-44BE-474D-9BC5-AFA5947C7B67}" srcOrd="1" destOrd="0" parTransId="{2038E205-7205-4544-A97F-C1F173EDAEDA}" sibTransId="{6B5AC6FC-42CB-404B-A1E3-ECD1621F02BC}"/>
    <dgm:cxn modelId="{48F5F85D-CB99-40A7-AEB7-2360B52BCEB8}" type="presOf" srcId="{8B5F74DA-59B8-457C-944C-5D4A79449F5E}" destId="{552D8061-D2BA-478F-AD31-A6D523A2BD2B}" srcOrd="0" destOrd="0" presId="urn:microsoft.com/office/officeart/2005/8/layout/hierarchy1"/>
    <dgm:cxn modelId="{A878DB37-DB32-45A2-BC3D-5A1D1A1D5C65}" type="presOf" srcId="{81214C34-E7A6-4801-9ACC-E4DBADD34325}" destId="{9AFDBBB5-25EE-4B0B-A024-62708331BF39}" srcOrd="0" destOrd="0" presId="urn:microsoft.com/office/officeart/2005/8/layout/hierarchy1"/>
    <dgm:cxn modelId="{9A6029D8-7D3C-483A-9377-85FA946DAAD8}" type="presOf" srcId="{6C24BC46-44BE-474D-9BC5-AFA5947C7B67}" destId="{6CB7DB6D-BADF-4BDB-9451-19CFA8F05837}" srcOrd="0" destOrd="0" presId="urn:microsoft.com/office/officeart/2005/8/layout/hierarchy1"/>
    <dgm:cxn modelId="{DD267FBE-5EC4-4213-A993-62156AE1925F}" type="presOf" srcId="{4EAD3DF7-2DFC-4F9B-AAFB-2C0268FD90B6}" destId="{C3CD2663-D9EF-4EE6-8547-CE7B0C98808A}" srcOrd="0" destOrd="0" presId="urn:microsoft.com/office/officeart/2005/8/layout/hierarchy1"/>
    <dgm:cxn modelId="{8757D084-2767-4695-8AC0-A45893FD8220}" type="presOf" srcId="{18D020AB-C59C-4236-8F2E-98652A03E498}" destId="{83C940FB-5F31-45D0-816C-93123EE365FF}" srcOrd="0" destOrd="0" presId="urn:microsoft.com/office/officeart/2005/8/layout/hierarchy1"/>
    <dgm:cxn modelId="{0192B202-8E67-4951-8950-5541595B1825}" type="presOf" srcId="{12190609-5302-4ADE-9AC8-CE48658A3FA0}" destId="{3856D238-C8AE-4933-ACB3-99CB4755DEEE}" srcOrd="0" destOrd="0" presId="urn:microsoft.com/office/officeart/2005/8/layout/hierarchy1"/>
    <dgm:cxn modelId="{979A1323-8869-488D-9A4A-CBA1810D879B}" srcId="{5C13969B-EA73-4469-8646-680805F2D72D}" destId="{81214C34-E7A6-4801-9ACC-E4DBADD34325}" srcOrd="0" destOrd="0" parTransId="{A59DCBB1-1EB6-4684-856F-B1785104A9E1}" sibTransId="{C938808A-CA26-4620-8729-4851B1A7263D}"/>
    <dgm:cxn modelId="{C3171DD7-2BF9-46EC-8E72-F179F5BF1433}" srcId="{81214C34-E7A6-4801-9ACC-E4DBADD34325}" destId="{12190609-5302-4ADE-9AC8-CE48658A3FA0}" srcOrd="2" destOrd="0" parTransId="{4EAD3DF7-2DFC-4F9B-AAFB-2C0268FD90B6}" sibTransId="{6CF2A5BE-F9F9-48AB-9251-96290BC9A0E3}"/>
    <dgm:cxn modelId="{F518C905-C675-46F2-88A7-B7ECB54BE853}" type="presOf" srcId="{2038E205-7205-4544-A97F-C1F173EDAEDA}" destId="{BE62BFD4-1882-4F63-A9A1-51C119923039}" srcOrd="0" destOrd="0" presId="urn:microsoft.com/office/officeart/2005/8/layout/hierarchy1"/>
    <dgm:cxn modelId="{5BFE55F4-5D1E-4374-840F-DE58E08A9F6F}" srcId="{81214C34-E7A6-4801-9ACC-E4DBADD34325}" destId="{066571A3-0DFB-4932-A435-485509159943}" srcOrd="0" destOrd="0" parTransId="{F019576D-904D-41BF-A2F7-92BBBB8EEA11}" sibTransId="{84C8CA9F-7A62-4052-9851-4FE9B7863476}"/>
    <dgm:cxn modelId="{945339D9-FFB7-4DB9-B6C6-C24AB376EBAB}" type="presOf" srcId="{5C13969B-EA73-4469-8646-680805F2D72D}" destId="{1A69292B-3005-4656-AFCA-76701FC74E5A}" srcOrd="0" destOrd="0" presId="urn:microsoft.com/office/officeart/2005/8/layout/hierarchy1"/>
    <dgm:cxn modelId="{DFB42AB9-D6D9-4D9D-9CDA-7FF64453B8D7}" type="presParOf" srcId="{1A69292B-3005-4656-AFCA-76701FC74E5A}" destId="{4991439E-C928-44ED-911F-5E4181BA3E2D}" srcOrd="0" destOrd="0" presId="urn:microsoft.com/office/officeart/2005/8/layout/hierarchy1"/>
    <dgm:cxn modelId="{4C637A37-17F2-4FEA-8813-C04E645756CF}" type="presParOf" srcId="{4991439E-C928-44ED-911F-5E4181BA3E2D}" destId="{DC207110-BBAE-45F7-B426-17D29EB3C8FC}" srcOrd="0" destOrd="0" presId="urn:microsoft.com/office/officeart/2005/8/layout/hierarchy1"/>
    <dgm:cxn modelId="{C50C154E-B687-4FA7-8EEF-EE4429363E95}" type="presParOf" srcId="{DC207110-BBAE-45F7-B426-17D29EB3C8FC}" destId="{895DFCD4-ECA7-4655-9264-66AB61DFC1A2}" srcOrd="0" destOrd="0" presId="urn:microsoft.com/office/officeart/2005/8/layout/hierarchy1"/>
    <dgm:cxn modelId="{91E404EE-56A2-4189-8333-4DBCB455DC75}" type="presParOf" srcId="{DC207110-BBAE-45F7-B426-17D29EB3C8FC}" destId="{9AFDBBB5-25EE-4B0B-A024-62708331BF39}" srcOrd="1" destOrd="0" presId="urn:microsoft.com/office/officeart/2005/8/layout/hierarchy1"/>
    <dgm:cxn modelId="{91004AE0-28AE-4051-B68E-968942E0228F}" type="presParOf" srcId="{4991439E-C928-44ED-911F-5E4181BA3E2D}" destId="{5F91D51A-93B4-4C09-BA79-C1B7B6497946}" srcOrd="1" destOrd="0" presId="urn:microsoft.com/office/officeart/2005/8/layout/hierarchy1"/>
    <dgm:cxn modelId="{151A0B6A-F3AF-490C-B368-2CC296D2C06D}" type="presParOf" srcId="{5F91D51A-93B4-4C09-BA79-C1B7B6497946}" destId="{B0E33D53-6675-4143-AC5B-8288847045F3}" srcOrd="0" destOrd="0" presId="urn:microsoft.com/office/officeart/2005/8/layout/hierarchy1"/>
    <dgm:cxn modelId="{1A65AE2F-F943-4C05-A483-C8CFFA3547D2}" type="presParOf" srcId="{5F91D51A-93B4-4C09-BA79-C1B7B6497946}" destId="{0565244C-0131-4947-AFA8-BEE352BFC9A7}" srcOrd="1" destOrd="0" presId="urn:microsoft.com/office/officeart/2005/8/layout/hierarchy1"/>
    <dgm:cxn modelId="{8F4C16D0-5CFF-421A-B582-9FAFFC9DFF77}" type="presParOf" srcId="{0565244C-0131-4947-AFA8-BEE352BFC9A7}" destId="{5A77A930-8F0D-4148-9743-E40E01B173CF}" srcOrd="0" destOrd="0" presId="urn:microsoft.com/office/officeart/2005/8/layout/hierarchy1"/>
    <dgm:cxn modelId="{35F652CA-0981-4732-8E75-3AD6CACC527E}" type="presParOf" srcId="{5A77A930-8F0D-4148-9743-E40E01B173CF}" destId="{7EA42632-18B6-45EE-9541-3436E8F912BF}" srcOrd="0" destOrd="0" presId="urn:microsoft.com/office/officeart/2005/8/layout/hierarchy1"/>
    <dgm:cxn modelId="{9C1230B7-2E4F-4D43-A507-B5A2BDA146C1}" type="presParOf" srcId="{5A77A930-8F0D-4148-9743-E40E01B173CF}" destId="{6EE8D324-5F7A-492F-9653-E17D35E1E20E}" srcOrd="1" destOrd="0" presId="urn:microsoft.com/office/officeart/2005/8/layout/hierarchy1"/>
    <dgm:cxn modelId="{A0D55B37-51CF-404F-AF61-41F7376B676B}" type="presParOf" srcId="{0565244C-0131-4947-AFA8-BEE352BFC9A7}" destId="{257122B9-FD24-4183-AE06-0EBEA8984E62}" srcOrd="1" destOrd="0" presId="urn:microsoft.com/office/officeart/2005/8/layout/hierarchy1"/>
    <dgm:cxn modelId="{9336FE90-AA56-4112-9CB2-AF132795AB36}" type="presParOf" srcId="{257122B9-FD24-4183-AE06-0EBEA8984E62}" destId="{175DD8CC-F3FF-4C87-B09D-A94BADC62B3E}" srcOrd="0" destOrd="0" presId="urn:microsoft.com/office/officeart/2005/8/layout/hierarchy1"/>
    <dgm:cxn modelId="{39399134-B1B2-4089-8EDC-3A86DDDB4F96}" type="presParOf" srcId="{257122B9-FD24-4183-AE06-0EBEA8984E62}" destId="{7E55D0B8-2054-4553-9903-21E0A19E89D2}" srcOrd="1" destOrd="0" presId="urn:microsoft.com/office/officeart/2005/8/layout/hierarchy1"/>
    <dgm:cxn modelId="{4EDAB9BC-86A3-49CF-BCC4-B429453CABFE}" type="presParOf" srcId="{7E55D0B8-2054-4553-9903-21E0A19E89D2}" destId="{80DC1DB1-B0B6-48FD-923E-8984055F0EBE}" srcOrd="0" destOrd="0" presId="urn:microsoft.com/office/officeart/2005/8/layout/hierarchy1"/>
    <dgm:cxn modelId="{09805C34-218E-4A84-9412-390CCE8F6B71}" type="presParOf" srcId="{80DC1DB1-B0B6-48FD-923E-8984055F0EBE}" destId="{5CC65F0E-6F89-4296-97E9-242BD87C9CE6}" srcOrd="0" destOrd="0" presId="urn:microsoft.com/office/officeart/2005/8/layout/hierarchy1"/>
    <dgm:cxn modelId="{7C05558C-24C7-498A-9BC4-31896E45008F}" type="presParOf" srcId="{80DC1DB1-B0B6-48FD-923E-8984055F0EBE}" destId="{A52FF2B7-21B8-4D55-A799-A24A76CCF6B7}" srcOrd="1" destOrd="0" presId="urn:microsoft.com/office/officeart/2005/8/layout/hierarchy1"/>
    <dgm:cxn modelId="{AFB7C166-CB2F-4E85-A323-E12EC2F490BA}" type="presParOf" srcId="{7E55D0B8-2054-4553-9903-21E0A19E89D2}" destId="{45D55FDB-9BB6-414B-821B-C6DC3E565B25}" srcOrd="1" destOrd="0" presId="urn:microsoft.com/office/officeart/2005/8/layout/hierarchy1"/>
    <dgm:cxn modelId="{3FD3C708-BD59-4042-B020-C3778E3992EC}" type="presParOf" srcId="{257122B9-FD24-4183-AE06-0EBEA8984E62}" destId="{BE62BFD4-1882-4F63-A9A1-51C119923039}" srcOrd="2" destOrd="0" presId="urn:microsoft.com/office/officeart/2005/8/layout/hierarchy1"/>
    <dgm:cxn modelId="{752D0151-8FFD-425B-832D-74576F716F1A}" type="presParOf" srcId="{257122B9-FD24-4183-AE06-0EBEA8984E62}" destId="{C9E0E0CF-1D45-4705-8A7E-66FF95E71BCE}" srcOrd="3" destOrd="0" presId="urn:microsoft.com/office/officeart/2005/8/layout/hierarchy1"/>
    <dgm:cxn modelId="{6635D240-78A9-48F4-8D61-F93C2CE7464E}" type="presParOf" srcId="{C9E0E0CF-1D45-4705-8A7E-66FF95E71BCE}" destId="{CBACFC2B-3A70-442B-8A66-C1299AE54C59}" srcOrd="0" destOrd="0" presId="urn:microsoft.com/office/officeart/2005/8/layout/hierarchy1"/>
    <dgm:cxn modelId="{837DC8EB-163C-4AF8-AA87-6B7B70D13287}" type="presParOf" srcId="{CBACFC2B-3A70-442B-8A66-C1299AE54C59}" destId="{74009149-0209-42FD-9A09-1AF40A2963A2}" srcOrd="0" destOrd="0" presId="urn:microsoft.com/office/officeart/2005/8/layout/hierarchy1"/>
    <dgm:cxn modelId="{CA8D4578-6AB8-4929-93C5-23F81AFD0494}" type="presParOf" srcId="{CBACFC2B-3A70-442B-8A66-C1299AE54C59}" destId="{6CB7DB6D-BADF-4BDB-9451-19CFA8F05837}" srcOrd="1" destOrd="0" presId="urn:microsoft.com/office/officeart/2005/8/layout/hierarchy1"/>
    <dgm:cxn modelId="{71590025-D48A-4B4B-B9FA-5193A7CC8783}" type="presParOf" srcId="{C9E0E0CF-1D45-4705-8A7E-66FF95E71BCE}" destId="{638A1CD5-39F9-4439-B785-DE81F2C9F768}" srcOrd="1" destOrd="0" presId="urn:microsoft.com/office/officeart/2005/8/layout/hierarchy1"/>
    <dgm:cxn modelId="{B4C31D6D-B879-4AF8-A8CE-7FFD37137152}" type="presParOf" srcId="{5F91D51A-93B4-4C09-BA79-C1B7B6497946}" destId="{552D8061-D2BA-478F-AD31-A6D523A2BD2B}" srcOrd="2" destOrd="0" presId="urn:microsoft.com/office/officeart/2005/8/layout/hierarchy1"/>
    <dgm:cxn modelId="{4C6CFDAF-9A74-4FE7-AC32-FCEF68C22997}" type="presParOf" srcId="{5F91D51A-93B4-4C09-BA79-C1B7B6497946}" destId="{3323FCC3-F71E-4615-A76D-11712B563978}" srcOrd="3" destOrd="0" presId="urn:microsoft.com/office/officeart/2005/8/layout/hierarchy1"/>
    <dgm:cxn modelId="{87AB680A-6ED5-4FC3-9907-EB91B927A362}" type="presParOf" srcId="{3323FCC3-F71E-4615-A76D-11712B563978}" destId="{8930E793-2B2A-4DA0-B401-A161D51310FF}" srcOrd="0" destOrd="0" presId="urn:microsoft.com/office/officeart/2005/8/layout/hierarchy1"/>
    <dgm:cxn modelId="{0BA083A9-6846-4EF2-9181-E2C37C693731}" type="presParOf" srcId="{8930E793-2B2A-4DA0-B401-A161D51310FF}" destId="{ACF7DCAD-DB46-47E5-8500-9935581F3F75}" srcOrd="0" destOrd="0" presId="urn:microsoft.com/office/officeart/2005/8/layout/hierarchy1"/>
    <dgm:cxn modelId="{C89DB6E4-B287-46DB-A0B0-81FC990D61EB}" type="presParOf" srcId="{8930E793-2B2A-4DA0-B401-A161D51310FF}" destId="{83C940FB-5F31-45D0-816C-93123EE365FF}" srcOrd="1" destOrd="0" presId="urn:microsoft.com/office/officeart/2005/8/layout/hierarchy1"/>
    <dgm:cxn modelId="{9BFC3D9F-CC9C-4EB6-B3D7-139FB130E962}" type="presParOf" srcId="{3323FCC3-F71E-4615-A76D-11712B563978}" destId="{748D9D99-A768-4A5B-B433-E4D345FA5DEA}" srcOrd="1" destOrd="0" presId="urn:microsoft.com/office/officeart/2005/8/layout/hierarchy1"/>
    <dgm:cxn modelId="{1E358E4D-E070-4179-A96C-692F4810B603}" type="presParOf" srcId="{5F91D51A-93B4-4C09-BA79-C1B7B6497946}" destId="{C3CD2663-D9EF-4EE6-8547-CE7B0C98808A}" srcOrd="4" destOrd="0" presId="urn:microsoft.com/office/officeart/2005/8/layout/hierarchy1"/>
    <dgm:cxn modelId="{19864A43-7CA7-4E34-B682-4F91376E1027}" type="presParOf" srcId="{5F91D51A-93B4-4C09-BA79-C1B7B6497946}" destId="{0D1ECB2E-0EFA-4684-962E-5568B3A83DF2}" srcOrd="5" destOrd="0" presId="urn:microsoft.com/office/officeart/2005/8/layout/hierarchy1"/>
    <dgm:cxn modelId="{AF1F572F-2A5B-470D-8AAA-BD4143313583}" type="presParOf" srcId="{0D1ECB2E-0EFA-4684-962E-5568B3A83DF2}" destId="{C16B753E-09BB-4A84-AE0E-716592DD91E2}" srcOrd="0" destOrd="0" presId="urn:microsoft.com/office/officeart/2005/8/layout/hierarchy1"/>
    <dgm:cxn modelId="{A6D0E05B-B290-45A3-A081-4D9D627541A8}" type="presParOf" srcId="{C16B753E-09BB-4A84-AE0E-716592DD91E2}" destId="{8CA448AF-B775-4478-8F31-13E216B08499}" srcOrd="0" destOrd="0" presId="urn:microsoft.com/office/officeart/2005/8/layout/hierarchy1"/>
    <dgm:cxn modelId="{36891354-0E6A-4937-95FB-7454DF0302C1}" type="presParOf" srcId="{C16B753E-09BB-4A84-AE0E-716592DD91E2}" destId="{3856D238-C8AE-4933-ACB3-99CB4755DEEE}" srcOrd="1" destOrd="0" presId="urn:microsoft.com/office/officeart/2005/8/layout/hierarchy1"/>
    <dgm:cxn modelId="{C41F98B4-8990-464D-90A9-EC3B03888D5C}" type="presParOf" srcId="{0D1ECB2E-0EFA-4684-962E-5568B3A83DF2}" destId="{9ACE3948-1596-4D9C-9BE7-DAC6EB2B24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D2663-D9EF-4EE6-8547-CE7B0C98808A}">
      <dsp:nvSpPr>
        <dsp:cNvPr id="0" name=""/>
        <dsp:cNvSpPr/>
      </dsp:nvSpPr>
      <dsp:spPr>
        <a:xfrm>
          <a:off x="4683129" y="1420638"/>
          <a:ext cx="2452533" cy="58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700"/>
              </a:lnTo>
              <a:lnTo>
                <a:pt x="2452533" y="397700"/>
              </a:lnTo>
              <a:lnTo>
                <a:pt x="2452533" y="58359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D8061-D2BA-478F-AD31-A6D523A2BD2B}">
      <dsp:nvSpPr>
        <dsp:cNvPr id="0" name=""/>
        <dsp:cNvSpPr/>
      </dsp:nvSpPr>
      <dsp:spPr>
        <a:xfrm>
          <a:off x="4637409" y="1420638"/>
          <a:ext cx="91440" cy="583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59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2BFD4-1882-4F63-A9A1-51C119923039}">
      <dsp:nvSpPr>
        <dsp:cNvPr id="0" name=""/>
        <dsp:cNvSpPr/>
      </dsp:nvSpPr>
      <dsp:spPr>
        <a:xfrm>
          <a:off x="2230596" y="3278431"/>
          <a:ext cx="1226266" cy="58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700"/>
              </a:lnTo>
              <a:lnTo>
                <a:pt x="1226266" y="397700"/>
              </a:lnTo>
              <a:lnTo>
                <a:pt x="1226266" y="58359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DD8CC-F3FF-4C87-B09D-A94BADC62B3E}">
      <dsp:nvSpPr>
        <dsp:cNvPr id="0" name=""/>
        <dsp:cNvSpPr/>
      </dsp:nvSpPr>
      <dsp:spPr>
        <a:xfrm>
          <a:off x="1004329" y="3278431"/>
          <a:ext cx="1226266" cy="583591"/>
        </a:xfrm>
        <a:custGeom>
          <a:avLst/>
          <a:gdLst/>
          <a:ahLst/>
          <a:cxnLst/>
          <a:rect l="0" t="0" r="0" b="0"/>
          <a:pathLst>
            <a:path>
              <a:moveTo>
                <a:pt x="1226266" y="0"/>
              </a:moveTo>
              <a:lnTo>
                <a:pt x="1226266" y="397700"/>
              </a:lnTo>
              <a:lnTo>
                <a:pt x="0" y="397700"/>
              </a:lnTo>
              <a:lnTo>
                <a:pt x="0" y="58359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33D53-6675-4143-AC5B-8288847045F3}">
      <dsp:nvSpPr>
        <dsp:cNvPr id="0" name=""/>
        <dsp:cNvSpPr/>
      </dsp:nvSpPr>
      <dsp:spPr>
        <a:xfrm>
          <a:off x="2230596" y="1420638"/>
          <a:ext cx="2452533" cy="583591"/>
        </a:xfrm>
        <a:custGeom>
          <a:avLst/>
          <a:gdLst/>
          <a:ahLst/>
          <a:cxnLst/>
          <a:rect l="0" t="0" r="0" b="0"/>
          <a:pathLst>
            <a:path>
              <a:moveTo>
                <a:pt x="2452533" y="0"/>
              </a:moveTo>
              <a:lnTo>
                <a:pt x="2452533" y="397700"/>
              </a:lnTo>
              <a:lnTo>
                <a:pt x="0" y="397700"/>
              </a:lnTo>
              <a:lnTo>
                <a:pt x="0" y="58359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DFCD4-ECA7-4655-9264-66AB61DFC1A2}">
      <dsp:nvSpPr>
        <dsp:cNvPr id="0" name=""/>
        <dsp:cNvSpPr/>
      </dsp:nvSpPr>
      <dsp:spPr>
        <a:xfrm>
          <a:off x="3679820" y="146435"/>
          <a:ext cx="2006617" cy="1274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DBBB5-25EE-4B0B-A024-62708331BF39}">
      <dsp:nvSpPr>
        <dsp:cNvPr id="0" name=""/>
        <dsp:cNvSpPr/>
      </dsp:nvSpPr>
      <dsp:spPr>
        <a:xfrm>
          <a:off x="3902778" y="358245"/>
          <a:ext cx="2006617" cy="127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dirty="0" smtClean="0">
              <a:ln/>
              <a:effectLst/>
              <a:latin typeface="Arial" pitchFamily="34" charset="0"/>
            </a:rPr>
            <a:t>Растения</a:t>
          </a:r>
        </a:p>
      </dsp:txBody>
      <dsp:txXfrm>
        <a:off x="3940098" y="395565"/>
        <a:ext cx="1931977" cy="1199562"/>
      </dsp:txXfrm>
    </dsp:sp>
    <dsp:sp modelId="{7EA42632-18B6-45EE-9541-3436E8F912BF}">
      <dsp:nvSpPr>
        <dsp:cNvPr id="0" name=""/>
        <dsp:cNvSpPr/>
      </dsp:nvSpPr>
      <dsp:spPr>
        <a:xfrm>
          <a:off x="1227287" y="2004229"/>
          <a:ext cx="2006617" cy="1274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8D324-5F7A-492F-9653-E17D35E1E20E}">
      <dsp:nvSpPr>
        <dsp:cNvPr id="0" name=""/>
        <dsp:cNvSpPr/>
      </dsp:nvSpPr>
      <dsp:spPr>
        <a:xfrm>
          <a:off x="1450244" y="2216039"/>
          <a:ext cx="2006617" cy="127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smtClean="0">
              <a:ln/>
              <a:effectLst/>
              <a:latin typeface="Arial" pitchFamily="34" charset="0"/>
            </a:rPr>
            <a:t>Деревья</a:t>
          </a:r>
          <a:endParaRPr kumimoji="0" lang="ru-RU" sz="22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1487564" y="2253359"/>
        <a:ext cx="1931977" cy="1199562"/>
      </dsp:txXfrm>
    </dsp:sp>
    <dsp:sp modelId="{5CC65F0E-6F89-4296-97E9-242BD87C9CE6}">
      <dsp:nvSpPr>
        <dsp:cNvPr id="0" name=""/>
        <dsp:cNvSpPr/>
      </dsp:nvSpPr>
      <dsp:spPr>
        <a:xfrm>
          <a:off x="1020" y="3862023"/>
          <a:ext cx="2006617" cy="1274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2FF2B7-21B8-4D55-A799-A24A76CCF6B7}">
      <dsp:nvSpPr>
        <dsp:cNvPr id="0" name=""/>
        <dsp:cNvSpPr/>
      </dsp:nvSpPr>
      <dsp:spPr>
        <a:xfrm>
          <a:off x="223978" y="4073832"/>
          <a:ext cx="2006617" cy="127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smtClean="0">
              <a:ln/>
              <a:effectLst/>
              <a:latin typeface="Arial" pitchFamily="34" charset="0"/>
            </a:rPr>
            <a:t>Хвойные</a:t>
          </a:r>
          <a:r>
            <a:rPr kumimoji="0" lang="ru-RU" sz="2200" b="0" i="0" u="none" strike="noStrike" kern="1200" cap="none" normalizeH="0" baseline="0" smtClean="0">
              <a:ln/>
              <a:effectLst/>
              <a:latin typeface="Arial" pitchFamily="34" charset="0"/>
            </a:rPr>
            <a:t> </a:t>
          </a:r>
          <a:endParaRPr kumimoji="0" lang="ru-RU" sz="22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61298" y="4111152"/>
        <a:ext cx="1931977" cy="1199562"/>
      </dsp:txXfrm>
    </dsp:sp>
    <dsp:sp modelId="{74009149-0209-42FD-9A09-1AF40A2963A2}">
      <dsp:nvSpPr>
        <dsp:cNvPr id="0" name=""/>
        <dsp:cNvSpPr/>
      </dsp:nvSpPr>
      <dsp:spPr>
        <a:xfrm>
          <a:off x="2453553" y="3862023"/>
          <a:ext cx="2006617" cy="1274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B7DB6D-BADF-4BDB-9451-19CFA8F05837}">
      <dsp:nvSpPr>
        <dsp:cNvPr id="0" name=""/>
        <dsp:cNvSpPr/>
      </dsp:nvSpPr>
      <dsp:spPr>
        <a:xfrm>
          <a:off x="2676511" y="4073832"/>
          <a:ext cx="2006617" cy="127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smtClean="0">
              <a:ln/>
              <a:effectLst/>
              <a:latin typeface="Arial" pitchFamily="34" charset="0"/>
            </a:rPr>
            <a:t>Лиственные</a:t>
          </a:r>
          <a:r>
            <a:rPr kumimoji="0" lang="ru-RU" sz="2200" b="0" i="0" u="none" strike="noStrike" kern="1200" cap="none" normalizeH="0" baseline="0" smtClean="0">
              <a:ln/>
              <a:effectLst/>
              <a:latin typeface="Arial" pitchFamily="34" charset="0"/>
            </a:rPr>
            <a:t> </a:t>
          </a:r>
          <a:endParaRPr kumimoji="0" lang="ru-RU" sz="22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713831" y="4111152"/>
        <a:ext cx="1931977" cy="1199562"/>
      </dsp:txXfrm>
    </dsp:sp>
    <dsp:sp modelId="{ACF7DCAD-DB46-47E5-8500-9935581F3F75}">
      <dsp:nvSpPr>
        <dsp:cNvPr id="0" name=""/>
        <dsp:cNvSpPr/>
      </dsp:nvSpPr>
      <dsp:spPr>
        <a:xfrm>
          <a:off x="3679820" y="2004229"/>
          <a:ext cx="2006617" cy="1274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C940FB-5F31-45D0-816C-93123EE365FF}">
      <dsp:nvSpPr>
        <dsp:cNvPr id="0" name=""/>
        <dsp:cNvSpPr/>
      </dsp:nvSpPr>
      <dsp:spPr>
        <a:xfrm>
          <a:off x="3902778" y="2216039"/>
          <a:ext cx="2006617" cy="127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smtClean="0">
              <a:ln/>
              <a:effectLst/>
              <a:latin typeface="Arial" pitchFamily="34" charset="0"/>
            </a:rPr>
            <a:t>Кустарники</a:t>
          </a:r>
          <a:r>
            <a:rPr kumimoji="0" lang="ru-RU" sz="2200" b="0" i="0" u="none" strike="noStrike" kern="1200" cap="none" normalizeH="0" baseline="0" smtClean="0">
              <a:ln/>
              <a:effectLst/>
              <a:latin typeface="Arial" pitchFamily="34" charset="0"/>
            </a:rPr>
            <a:t> </a:t>
          </a:r>
          <a:endParaRPr kumimoji="0" lang="ru-RU" sz="22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3940098" y="2253359"/>
        <a:ext cx="1931977" cy="1199562"/>
      </dsp:txXfrm>
    </dsp:sp>
    <dsp:sp modelId="{8CA448AF-B775-4478-8F31-13E216B08499}">
      <dsp:nvSpPr>
        <dsp:cNvPr id="0" name=""/>
        <dsp:cNvSpPr/>
      </dsp:nvSpPr>
      <dsp:spPr>
        <a:xfrm>
          <a:off x="6132353" y="2004229"/>
          <a:ext cx="2006617" cy="1274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56D238-C8AE-4933-ACB3-99CB4755DEEE}">
      <dsp:nvSpPr>
        <dsp:cNvPr id="0" name=""/>
        <dsp:cNvSpPr/>
      </dsp:nvSpPr>
      <dsp:spPr>
        <a:xfrm>
          <a:off x="6355311" y="2216039"/>
          <a:ext cx="2006617" cy="127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smtClean="0">
              <a:ln/>
              <a:effectLst/>
              <a:latin typeface="Arial" pitchFamily="34" charset="0"/>
            </a:rPr>
            <a:t>Травы</a:t>
          </a:r>
          <a:r>
            <a:rPr kumimoji="0" lang="ru-RU" sz="2200" b="0" i="0" u="none" strike="noStrike" kern="1200" cap="none" normalizeH="0" baseline="0" smtClean="0">
              <a:ln/>
              <a:effectLst/>
              <a:latin typeface="Arial" pitchFamily="34" charset="0"/>
            </a:rPr>
            <a:t> </a:t>
          </a:r>
          <a:endParaRPr kumimoji="0" lang="ru-RU" sz="22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6392631" y="2253359"/>
        <a:ext cx="1931977" cy="1199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4845-2C2C-4F99-A93F-38E320D1C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6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8F16D-1599-43D1-8369-AB5D992DE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59721C-6E74-4771-B1E6-375A6B0CCF5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0D4B06-1BBA-4433-A9E4-00F97542535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29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8.jpeg"/><Relationship Id="rId2" Type="http://schemas.openxmlformats.org/officeDocument/2006/relationships/image" Target="../media/image15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2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431800" y="1557338"/>
            <a:ext cx="8280400" cy="2484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 Unicode MS" pitchFamily="34" charset="-128"/>
              </a:rPr>
              <a:t/>
            </a:r>
            <a:br>
              <a:rPr lang="ru-RU" sz="5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 Unicode MS" pitchFamily="34" charset="-128"/>
              </a:rPr>
            </a:b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 Unicode MS" pitchFamily="34" charset="-128"/>
              </a:rPr>
              <a:t>Растительный мир </a:t>
            </a:r>
            <a:b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 Unicode MS" pitchFamily="34" charset="-128"/>
              </a:rPr>
            </a:b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 Unicode MS" pitchFamily="34" charset="-128"/>
              </a:rPr>
              <a:t>ХМАО - ЮГРЫ 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3968" y="5849937"/>
            <a:ext cx="4860032" cy="10080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Перевозчикова </a:t>
            </a: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льбина </a:t>
            </a:r>
            <a:r>
              <a:rPr lang="ru-RU" sz="32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Акрамовна</a:t>
            </a:r>
            <a:endParaRPr lang="ru-RU" sz="3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357158" y="404664"/>
          <a:ext cx="8362950" cy="549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5" descr="Drev_Pix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>
            <a:lum contrast="18000"/>
          </a:blip>
          <a:srcRect/>
          <a:stretch>
            <a:fillRect/>
          </a:stretch>
        </p:blipFill>
        <p:spPr>
          <a:xfrm>
            <a:off x="1979712" y="260648"/>
            <a:ext cx="1080120" cy="157596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7764" name="Picture 25" descr="sad19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3550" y="4293394"/>
            <a:ext cx="1485900" cy="1485900"/>
          </a:xfrm>
        </p:spPr>
      </p:pic>
    </p:spTree>
    <p:extLst>
      <p:ext uri="{BB962C8B-B14F-4D97-AF65-F5344CB8AC3E}">
        <p14:creationId xmlns:p14="http://schemas.microsoft.com/office/powerpoint/2010/main" val="40716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33CC33"/>
                </a:solidFill>
                <a:latin typeface="Verdana" pitchFamily="34" charset="0"/>
              </a:rPr>
              <a:t>Хвойные деревья</a:t>
            </a:r>
          </a:p>
        </p:txBody>
      </p:sp>
      <p:pic>
        <p:nvPicPr>
          <p:cNvPr id="120835" name="Picture 5" descr="Drev_Pix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357188" y="1571625"/>
            <a:ext cx="1628775" cy="23764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0836" name="Picture 8" descr="VekovKedr-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>
          <a:xfrm>
            <a:off x="4214813" y="1785938"/>
            <a:ext cx="1724025" cy="24479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0837" name="Picture 11" descr="El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>
          <a:xfrm>
            <a:off x="6877050" y="1773238"/>
            <a:ext cx="1550988" cy="23764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0841" name="Picture 14" descr="Sosn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>
          <a:xfrm>
            <a:off x="2143125" y="4357688"/>
            <a:ext cx="1700213" cy="23764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0838" name="Text Box 7"/>
          <p:cNvSpPr txBox="1">
            <a:spLocks noChangeArrowheads="1"/>
          </p:cNvSpPr>
          <p:nvPr/>
        </p:nvSpPr>
        <p:spPr bwMode="auto">
          <a:xfrm>
            <a:off x="642938" y="10715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Пихта</a:t>
            </a:r>
          </a:p>
        </p:txBody>
      </p:sp>
      <p:sp>
        <p:nvSpPr>
          <p:cNvPr id="120839" name="Text Box 10"/>
          <p:cNvSpPr txBox="1">
            <a:spLocks noChangeArrowheads="1"/>
          </p:cNvSpPr>
          <p:nvPr/>
        </p:nvSpPr>
        <p:spPr bwMode="auto">
          <a:xfrm>
            <a:off x="4071938" y="1000125"/>
            <a:ext cx="208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Кедровая сосна</a:t>
            </a:r>
          </a:p>
        </p:txBody>
      </p:sp>
      <p:sp>
        <p:nvSpPr>
          <p:cNvPr id="120840" name="Text Box 13"/>
          <p:cNvSpPr txBox="1">
            <a:spLocks noChangeArrowheads="1"/>
          </p:cNvSpPr>
          <p:nvPr/>
        </p:nvSpPr>
        <p:spPr bwMode="auto">
          <a:xfrm>
            <a:off x="6948488" y="126841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Ель </a:t>
            </a:r>
          </a:p>
        </p:txBody>
      </p:sp>
      <p:sp>
        <p:nvSpPr>
          <p:cNvPr id="120842" name="Text Box 16"/>
          <p:cNvSpPr txBox="1">
            <a:spLocks noChangeArrowheads="1"/>
          </p:cNvSpPr>
          <p:nvPr/>
        </p:nvSpPr>
        <p:spPr bwMode="auto">
          <a:xfrm>
            <a:off x="1692275" y="3573463"/>
            <a:ext cx="257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Сосна обыкновенная</a:t>
            </a:r>
            <a:r>
              <a:rPr lang="ru-RU"/>
              <a:t> </a:t>
            </a:r>
          </a:p>
        </p:txBody>
      </p:sp>
      <p:pic>
        <p:nvPicPr>
          <p:cNvPr id="120843" name="Picture 17" descr="лиственница 2"/>
          <p:cNvPicPr>
            <a:picLocks noChangeAspect="1" noChangeArrowheads="1"/>
          </p:cNvPicPr>
          <p:nvPr/>
        </p:nvPicPr>
        <p:blipFill>
          <a:blip r:embed="rId6" cstate="print">
            <a:lum contrast="36000"/>
          </a:blip>
          <a:srcRect/>
          <a:stretch>
            <a:fillRect/>
          </a:stretch>
        </p:blipFill>
        <p:spPr bwMode="auto">
          <a:xfrm>
            <a:off x="5643563" y="4652963"/>
            <a:ext cx="1597025" cy="214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0844" name="Text Box 18"/>
          <p:cNvSpPr txBox="1">
            <a:spLocks noChangeArrowheads="1"/>
          </p:cNvSpPr>
          <p:nvPr/>
        </p:nvSpPr>
        <p:spPr bwMode="auto">
          <a:xfrm>
            <a:off x="5292725" y="4221163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Лиственница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56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33CC33"/>
                </a:solidFill>
                <a:latin typeface="Verdana" pitchFamily="34" charset="0"/>
              </a:rPr>
              <a:t>Лиственные деревья</a:t>
            </a:r>
          </a:p>
        </p:txBody>
      </p:sp>
      <p:pic>
        <p:nvPicPr>
          <p:cNvPr id="131075" name="Picture 5" descr="береза бородавчатая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214313" y="2047875"/>
            <a:ext cx="2714625" cy="3625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076" name="Picture 11" descr="ива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36000"/>
          </a:blip>
          <a:stretch>
            <a:fillRect/>
          </a:stretch>
        </p:blipFill>
        <p:spPr>
          <a:xfrm>
            <a:off x="5848222" y="1600200"/>
            <a:ext cx="1638555" cy="21891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1861" name="Text Box 7"/>
          <p:cNvSpPr txBox="1">
            <a:spLocks noChangeArrowheads="1"/>
          </p:cNvSpPr>
          <p:nvPr/>
        </p:nvSpPr>
        <p:spPr bwMode="auto">
          <a:xfrm>
            <a:off x="571500" y="15716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Берёза </a:t>
            </a:r>
          </a:p>
        </p:txBody>
      </p:sp>
      <p:sp>
        <p:nvSpPr>
          <p:cNvPr id="121862" name="Text Box 13"/>
          <p:cNvSpPr txBox="1">
            <a:spLocks noChangeArrowheads="1"/>
          </p:cNvSpPr>
          <p:nvPr/>
        </p:nvSpPr>
        <p:spPr bwMode="auto">
          <a:xfrm>
            <a:off x="6572250" y="1428750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Ива </a:t>
            </a:r>
          </a:p>
        </p:txBody>
      </p:sp>
      <p:pic>
        <p:nvPicPr>
          <p:cNvPr id="131081" name="Picture 18" descr="Osina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3214688" y="3500438"/>
            <a:ext cx="2630487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1864" name="Text Box 19"/>
          <p:cNvSpPr txBox="1">
            <a:spLocks noChangeArrowheads="1"/>
          </p:cNvSpPr>
          <p:nvPr/>
        </p:nvSpPr>
        <p:spPr bwMode="auto">
          <a:xfrm>
            <a:off x="3857625" y="292893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Осина </a:t>
            </a:r>
          </a:p>
        </p:txBody>
      </p:sp>
    </p:spTree>
    <p:extLst>
      <p:ext uri="{BB962C8B-B14F-4D97-AF65-F5344CB8AC3E}">
        <p14:creationId xmlns:p14="http://schemas.microsoft.com/office/powerpoint/2010/main" val="3114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333375"/>
            <a:ext cx="3241675" cy="658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Кустарники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857356" y="4857760"/>
            <a:ext cx="5403846" cy="915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</a:rPr>
              <a:t>  Каждый из стволиков живет 10-40 лет, продолжительность жизни всего кустарника может достигать несколько сотен лет.</a:t>
            </a:r>
          </a:p>
        </p:txBody>
      </p:sp>
      <p:sp>
        <p:nvSpPr>
          <p:cNvPr id="123910" name="Line 4"/>
          <p:cNvSpPr>
            <a:spLocks noChangeShapeType="1"/>
          </p:cNvSpPr>
          <p:nvPr/>
        </p:nvSpPr>
        <p:spPr bwMode="auto">
          <a:xfrm>
            <a:off x="4643438" y="105251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928926" y="1844675"/>
            <a:ext cx="3500462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</a:rPr>
              <a:t>Имеют главный побег</a:t>
            </a:r>
          </a:p>
        </p:txBody>
      </p:sp>
      <p:sp>
        <p:nvSpPr>
          <p:cNvPr id="123914" name="Line 6"/>
          <p:cNvSpPr>
            <a:spLocks noChangeShapeType="1"/>
          </p:cNvSpPr>
          <p:nvPr/>
        </p:nvSpPr>
        <p:spPr bwMode="auto">
          <a:xfrm>
            <a:off x="4643438" y="23495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142976" y="3143248"/>
            <a:ext cx="7286676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</a:rPr>
              <a:t>На 3-10 год жизни из спящих почек у его основания начинают расти новые стволики, перегоняющие главный и сменяющие друг друга.</a:t>
            </a:r>
          </a:p>
        </p:txBody>
      </p:sp>
      <p:pic>
        <p:nvPicPr>
          <p:cNvPr id="123918" name="Picture 8" descr="sad19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549275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9" name="Picture 9" descr="кустарник"/>
          <p:cNvPicPr>
            <a:picLocks noChangeAspect="1" noChangeArrowheads="1" noCrop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142875" y="4500563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ChernikaPl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179388" y="620713"/>
            <a:ext cx="2232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3921" name="Picture 12" descr="полоска из цветов 2"/>
          <p:cNvPicPr>
            <a:picLocks noChangeAspect="1" noChangeArrowheads="1" noCrop="1"/>
          </p:cNvPicPr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C:\Documents and Settings\Администратор\Мои документы\Югра\Картинки\Кустарники\tolknyan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4857760"/>
            <a:ext cx="1517222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5576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6" name="Picture 6" descr="багульник болотный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b="3782"/>
          <a:stretch>
            <a:fillRect/>
          </a:stretch>
        </p:blipFill>
        <p:spPr bwMode="auto">
          <a:xfrm>
            <a:off x="3786183" y="188913"/>
            <a:ext cx="1047756" cy="155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31" name="Text Box 7"/>
          <p:cNvSpPr txBox="1">
            <a:spLocks noChangeArrowheads="1"/>
          </p:cNvSpPr>
          <p:nvPr/>
        </p:nvSpPr>
        <p:spPr bwMode="auto">
          <a:xfrm>
            <a:off x="3635375" y="170021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багульник</a:t>
            </a:r>
          </a:p>
        </p:txBody>
      </p:sp>
      <p:pic>
        <p:nvPicPr>
          <p:cNvPr id="133128" name="Picture 8" descr="брусника 2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b="4001"/>
          <a:stretch>
            <a:fillRect/>
          </a:stretch>
        </p:blipFill>
        <p:spPr bwMode="auto">
          <a:xfrm>
            <a:off x="338367" y="214290"/>
            <a:ext cx="23781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33" name="Text Box 9"/>
          <p:cNvSpPr txBox="1">
            <a:spLocks noChangeArrowheads="1"/>
          </p:cNvSpPr>
          <p:nvPr/>
        </p:nvSpPr>
        <p:spPr bwMode="auto">
          <a:xfrm>
            <a:off x="857250" y="178593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брусника</a:t>
            </a:r>
          </a:p>
        </p:txBody>
      </p:sp>
      <p:pic>
        <p:nvPicPr>
          <p:cNvPr id="133130" name="Picture 10" descr="Golubika"/>
          <p:cNvPicPr>
            <a:picLocks noChangeAspect="1" noChangeArrowheads="1"/>
          </p:cNvPicPr>
          <p:nvPr/>
        </p:nvPicPr>
        <p:blipFill>
          <a:blip r:embed="rId4" cstate="print">
            <a:lum contrast="42000"/>
          </a:blip>
          <a:srcRect/>
          <a:stretch>
            <a:fillRect/>
          </a:stretch>
        </p:blipFill>
        <p:spPr bwMode="auto">
          <a:xfrm>
            <a:off x="323850" y="2205038"/>
            <a:ext cx="8540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35" name="Text Box 11"/>
          <p:cNvSpPr txBox="1">
            <a:spLocks noChangeArrowheads="1"/>
          </p:cNvSpPr>
          <p:nvPr/>
        </p:nvSpPr>
        <p:spPr bwMode="auto">
          <a:xfrm>
            <a:off x="179388" y="34290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голубика</a:t>
            </a:r>
          </a:p>
        </p:txBody>
      </p:sp>
      <p:pic>
        <p:nvPicPr>
          <p:cNvPr id="133132" name="Picture 12" descr="ChernikaPl"/>
          <p:cNvPicPr>
            <a:picLocks noChangeAspect="1" noChangeArrowheads="1"/>
          </p:cNvPicPr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5076825" y="188913"/>
            <a:ext cx="19446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37" name="Text Box 13"/>
          <p:cNvSpPr txBox="1">
            <a:spLocks noChangeArrowheads="1"/>
          </p:cNvSpPr>
          <p:nvPr/>
        </p:nvSpPr>
        <p:spPr bwMode="auto">
          <a:xfrm>
            <a:off x="5219700" y="14128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черника</a:t>
            </a:r>
          </a:p>
        </p:txBody>
      </p:sp>
      <p:pic>
        <p:nvPicPr>
          <p:cNvPr id="133134" name="Picture 14" descr="0264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 l="8685" t="6608" r="5235" b="7488"/>
          <a:stretch>
            <a:fillRect/>
          </a:stretch>
        </p:blipFill>
        <p:spPr bwMode="auto">
          <a:xfrm>
            <a:off x="2071670" y="2071678"/>
            <a:ext cx="1714512" cy="11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39" name="Text Box 15"/>
          <p:cNvSpPr txBox="1">
            <a:spLocks noChangeArrowheads="1"/>
          </p:cNvSpPr>
          <p:nvPr/>
        </p:nvSpPr>
        <p:spPr bwMode="auto">
          <a:xfrm>
            <a:off x="3786188" y="2643188"/>
            <a:ext cx="1071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клюква</a:t>
            </a:r>
          </a:p>
        </p:txBody>
      </p:sp>
      <p:pic>
        <p:nvPicPr>
          <p:cNvPr id="133136" name="Picture 16" descr="водяника"/>
          <p:cNvPicPr>
            <a:picLocks noChangeAspect="1" noChangeArrowheads="1"/>
          </p:cNvPicPr>
          <p:nvPr/>
        </p:nvPicPr>
        <p:blipFill>
          <a:blip r:embed="rId7" cstate="print">
            <a:lum contrast="36000"/>
          </a:blip>
          <a:srcRect/>
          <a:stretch>
            <a:fillRect/>
          </a:stretch>
        </p:blipFill>
        <p:spPr bwMode="auto">
          <a:xfrm>
            <a:off x="7463884" y="2428868"/>
            <a:ext cx="149958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41" name="Text Box 17"/>
          <p:cNvSpPr txBox="1">
            <a:spLocks noChangeArrowheads="1"/>
          </p:cNvSpPr>
          <p:nvPr/>
        </p:nvSpPr>
        <p:spPr bwMode="auto">
          <a:xfrm>
            <a:off x="7631113" y="414337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водяника</a:t>
            </a:r>
          </a:p>
        </p:txBody>
      </p:sp>
      <p:pic>
        <p:nvPicPr>
          <p:cNvPr id="133138" name="Picture 18" descr="жимолость 4"/>
          <p:cNvPicPr>
            <a:picLocks noChangeAspect="1" noChangeArrowheads="1"/>
          </p:cNvPicPr>
          <p:nvPr/>
        </p:nvPicPr>
        <p:blipFill>
          <a:blip r:embed="rId8" cstate="print">
            <a:lum contrast="12000"/>
          </a:blip>
          <a:srcRect/>
          <a:stretch>
            <a:fillRect/>
          </a:stretch>
        </p:blipFill>
        <p:spPr bwMode="auto">
          <a:xfrm>
            <a:off x="5435600" y="1844675"/>
            <a:ext cx="1092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43" name="Text Box 19"/>
          <p:cNvSpPr txBox="1">
            <a:spLocks noChangeArrowheads="1"/>
          </p:cNvSpPr>
          <p:nvPr/>
        </p:nvSpPr>
        <p:spPr bwMode="auto">
          <a:xfrm>
            <a:off x="5364163" y="30686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жимолость</a:t>
            </a:r>
          </a:p>
        </p:txBody>
      </p:sp>
      <p:pic>
        <p:nvPicPr>
          <p:cNvPr id="133140" name="Picture 20" descr="калина"/>
          <p:cNvPicPr>
            <a:picLocks noChangeAspect="1" noChangeArrowheads="1"/>
          </p:cNvPicPr>
          <p:nvPr/>
        </p:nvPicPr>
        <p:blipFill>
          <a:blip r:embed="rId9" cstate="print">
            <a:lum contrast="18000"/>
          </a:blip>
          <a:srcRect/>
          <a:stretch>
            <a:fillRect/>
          </a:stretch>
        </p:blipFill>
        <p:spPr bwMode="auto">
          <a:xfrm>
            <a:off x="179387" y="3857628"/>
            <a:ext cx="1644791" cy="114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45" name="Text Box 21"/>
          <p:cNvSpPr txBox="1">
            <a:spLocks noChangeArrowheads="1"/>
          </p:cNvSpPr>
          <p:nvPr/>
        </p:nvSpPr>
        <p:spPr bwMode="auto">
          <a:xfrm>
            <a:off x="250825" y="494188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калина</a:t>
            </a:r>
          </a:p>
        </p:txBody>
      </p:sp>
      <p:pic>
        <p:nvPicPr>
          <p:cNvPr id="133144" name="Picture 24" descr="костяника 3"/>
          <p:cNvPicPr>
            <a:picLocks noChangeAspect="1" noChangeArrowheads="1"/>
          </p:cNvPicPr>
          <p:nvPr/>
        </p:nvPicPr>
        <p:blipFill>
          <a:blip r:embed="rId10" cstate="print">
            <a:lum contrast="24000"/>
          </a:blip>
          <a:srcRect b="4469"/>
          <a:stretch>
            <a:fillRect/>
          </a:stretch>
        </p:blipFill>
        <p:spPr bwMode="auto">
          <a:xfrm>
            <a:off x="1928794" y="3357562"/>
            <a:ext cx="1997714" cy="140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47" name="Text Box 25"/>
          <p:cNvSpPr txBox="1">
            <a:spLocks noChangeArrowheads="1"/>
          </p:cNvSpPr>
          <p:nvPr/>
        </p:nvSpPr>
        <p:spPr bwMode="auto">
          <a:xfrm>
            <a:off x="1979613" y="472440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костяника</a:t>
            </a:r>
          </a:p>
        </p:txBody>
      </p:sp>
      <p:pic>
        <p:nvPicPr>
          <p:cNvPr id="133146" name="Picture 26" descr="Ryabina"/>
          <p:cNvPicPr>
            <a:picLocks noChangeAspect="1" noChangeArrowheads="1"/>
          </p:cNvPicPr>
          <p:nvPr/>
        </p:nvPicPr>
        <p:blipFill>
          <a:blip r:embed="rId11" cstate="print">
            <a:lum contrast="24000"/>
          </a:blip>
          <a:srcRect/>
          <a:stretch>
            <a:fillRect/>
          </a:stretch>
        </p:blipFill>
        <p:spPr bwMode="auto">
          <a:xfrm>
            <a:off x="4143372" y="4921380"/>
            <a:ext cx="1565244" cy="165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49" name="Text Box 27"/>
          <p:cNvSpPr txBox="1">
            <a:spLocks noChangeArrowheads="1"/>
          </p:cNvSpPr>
          <p:nvPr/>
        </p:nvSpPr>
        <p:spPr bwMode="auto">
          <a:xfrm>
            <a:off x="4286250" y="649128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рябина</a:t>
            </a:r>
          </a:p>
        </p:txBody>
      </p:sp>
      <p:pic>
        <p:nvPicPr>
          <p:cNvPr id="133148" name="Picture 28" descr="малина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>
            <a:off x="7329990" y="357166"/>
            <a:ext cx="16151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51" name="Text Box 29"/>
          <p:cNvSpPr txBox="1">
            <a:spLocks noChangeArrowheads="1"/>
          </p:cNvSpPr>
          <p:nvPr/>
        </p:nvSpPr>
        <p:spPr bwMode="auto">
          <a:xfrm>
            <a:off x="7500938" y="185737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малина</a:t>
            </a:r>
          </a:p>
        </p:txBody>
      </p:sp>
      <p:pic>
        <p:nvPicPr>
          <p:cNvPr id="133150" name="Picture 30" descr="можжевельник сибирский"/>
          <p:cNvPicPr>
            <a:picLocks noChangeAspect="1" noChangeArrowheads="1"/>
          </p:cNvPicPr>
          <p:nvPr/>
        </p:nvPicPr>
        <p:blipFill>
          <a:blip r:embed="rId13" cstate="print">
            <a:lum contrast="36000"/>
          </a:blip>
          <a:srcRect b="6364"/>
          <a:stretch>
            <a:fillRect/>
          </a:stretch>
        </p:blipFill>
        <p:spPr bwMode="auto">
          <a:xfrm>
            <a:off x="6031951" y="3429000"/>
            <a:ext cx="117269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53" name="Text Box 31"/>
          <p:cNvSpPr txBox="1">
            <a:spLocks noChangeArrowheads="1"/>
          </p:cNvSpPr>
          <p:nvPr/>
        </p:nvSpPr>
        <p:spPr bwMode="auto">
          <a:xfrm>
            <a:off x="5715000" y="492918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можжевельник</a:t>
            </a:r>
          </a:p>
        </p:txBody>
      </p:sp>
      <p:pic>
        <p:nvPicPr>
          <p:cNvPr id="133154" name="Picture 34" descr="ольховник кустарниковый"/>
          <p:cNvPicPr>
            <a:picLocks noChangeAspect="1" noChangeArrowheads="1"/>
          </p:cNvPicPr>
          <p:nvPr/>
        </p:nvPicPr>
        <p:blipFill>
          <a:blip r:embed="rId14" cstate="print">
            <a:lum contrast="24000"/>
          </a:blip>
          <a:srcRect b="6614"/>
          <a:stretch>
            <a:fillRect/>
          </a:stretch>
        </p:blipFill>
        <p:spPr bwMode="auto">
          <a:xfrm>
            <a:off x="171420" y="5357826"/>
            <a:ext cx="1100138" cy="137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55" name="Text Box 35"/>
          <p:cNvSpPr txBox="1">
            <a:spLocks noChangeArrowheads="1"/>
          </p:cNvSpPr>
          <p:nvPr/>
        </p:nvSpPr>
        <p:spPr bwMode="auto">
          <a:xfrm>
            <a:off x="1285875" y="6215063"/>
            <a:ext cx="92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ольха</a:t>
            </a:r>
          </a:p>
        </p:txBody>
      </p:sp>
      <p:pic>
        <p:nvPicPr>
          <p:cNvPr id="133156" name="Picture 36" descr="смородина черная"/>
          <p:cNvPicPr>
            <a:picLocks noChangeAspect="1" noChangeArrowheads="1"/>
          </p:cNvPicPr>
          <p:nvPr/>
        </p:nvPicPr>
        <p:blipFill>
          <a:blip r:embed="rId15" cstate="print">
            <a:lum contrast="24000"/>
          </a:blip>
          <a:srcRect b="7859"/>
          <a:stretch>
            <a:fillRect/>
          </a:stretch>
        </p:blipFill>
        <p:spPr bwMode="auto">
          <a:xfrm>
            <a:off x="2500298" y="5143512"/>
            <a:ext cx="1071570" cy="138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57" name="Text Box 37"/>
          <p:cNvSpPr txBox="1">
            <a:spLocks noChangeArrowheads="1"/>
          </p:cNvSpPr>
          <p:nvPr/>
        </p:nvSpPr>
        <p:spPr bwMode="auto">
          <a:xfrm>
            <a:off x="2428875" y="6491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смородина</a:t>
            </a:r>
          </a:p>
        </p:txBody>
      </p:sp>
      <p:pic>
        <p:nvPicPr>
          <p:cNvPr id="133158" name="Picture 38" descr="tolknyanka"/>
          <p:cNvPicPr>
            <a:picLocks noChangeAspect="1" noChangeArrowheads="1"/>
          </p:cNvPicPr>
          <p:nvPr/>
        </p:nvPicPr>
        <p:blipFill>
          <a:blip r:embed="rId16" cstate="print">
            <a:lum contrast="36000"/>
          </a:blip>
          <a:srcRect/>
          <a:stretch>
            <a:fillRect/>
          </a:stretch>
        </p:blipFill>
        <p:spPr bwMode="auto">
          <a:xfrm>
            <a:off x="6143636" y="5357826"/>
            <a:ext cx="1063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59" name="Text Box 39"/>
          <p:cNvSpPr txBox="1">
            <a:spLocks noChangeArrowheads="1"/>
          </p:cNvSpPr>
          <p:nvPr/>
        </p:nvSpPr>
        <p:spPr bwMode="auto">
          <a:xfrm>
            <a:off x="5786438" y="649128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толокнянка</a:t>
            </a:r>
          </a:p>
        </p:txBody>
      </p:sp>
      <p:pic>
        <p:nvPicPr>
          <p:cNvPr id="133160" name="Picture 40" descr="черемуха 3"/>
          <p:cNvPicPr>
            <a:picLocks noChangeAspect="1" noChangeArrowheads="1"/>
          </p:cNvPicPr>
          <p:nvPr/>
        </p:nvPicPr>
        <p:blipFill>
          <a:blip r:embed="rId17" cstate="print">
            <a:lum contrast="18000"/>
          </a:blip>
          <a:srcRect/>
          <a:stretch>
            <a:fillRect/>
          </a:stretch>
        </p:blipFill>
        <p:spPr bwMode="auto">
          <a:xfrm>
            <a:off x="7358082" y="5286388"/>
            <a:ext cx="1687288" cy="123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61" name="Text Box 41"/>
          <p:cNvSpPr txBox="1">
            <a:spLocks noChangeArrowheads="1"/>
          </p:cNvSpPr>
          <p:nvPr/>
        </p:nvSpPr>
        <p:spPr bwMode="auto">
          <a:xfrm>
            <a:off x="7715250" y="64912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черёмуха</a:t>
            </a:r>
          </a:p>
        </p:txBody>
      </p:sp>
      <p:pic>
        <p:nvPicPr>
          <p:cNvPr id="133162" name="Picture 42" descr="шиповник"/>
          <p:cNvPicPr>
            <a:picLocks noChangeAspect="1" noChangeArrowheads="1"/>
          </p:cNvPicPr>
          <p:nvPr/>
        </p:nvPicPr>
        <p:blipFill>
          <a:blip r:embed="rId18" cstate="print">
            <a:lum contrast="18000"/>
          </a:blip>
          <a:srcRect/>
          <a:stretch>
            <a:fillRect/>
          </a:stretch>
        </p:blipFill>
        <p:spPr bwMode="auto">
          <a:xfrm>
            <a:off x="4214810" y="3429000"/>
            <a:ext cx="12239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63" name="Text Box 43"/>
          <p:cNvSpPr txBox="1">
            <a:spLocks noChangeArrowheads="1"/>
          </p:cNvSpPr>
          <p:nvPr/>
        </p:nvSpPr>
        <p:spPr bwMode="auto">
          <a:xfrm>
            <a:off x="4143375" y="45720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шиповник</a:t>
            </a:r>
          </a:p>
        </p:txBody>
      </p:sp>
    </p:spTree>
    <p:extLst>
      <p:ext uri="{BB962C8B-B14F-4D97-AF65-F5344CB8AC3E}">
        <p14:creationId xmlns:p14="http://schemas.microsoft.com/office/powerpoint/2010/main" val="42176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84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Растительный мир  ХМАО - ЮГРЫ </vt:lpstr>
      <vt:lpstr>Презентация PowerPoint</vt:lpstr>
      <vt:lpstr>Хвойные деревья</vt:lpstr>
      <vt:lpstr>Лиственные деревья</vt:lpstr>
      <vt:lpstr>Кустарники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Растительный мир  ХМАО - ЮГРЫ </dc:title>
  <dc:creator>1</dc:creator>
  <cp:lastModifiedBy>1</cp:lastModifiedBy>
  <cp:revision>1</cp:revision>
  <dcterms:created xsi:type="dcterms:W3CDTF">2015-02-10T16:49:12Z</dcterms:created>
  <dcterms:modified xsi:type="dcterms:W3CDTF">2015-02-10T16:51:18Z</dcterms:modified>
</cp:coreProperties>
</file>