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39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5" Type="http://schemas.openxmlformats.org/officeDocument/2006/relationships/audio" Target="../media/audio1.wav"/><Relationship Id="rId4" Type="http://schemas.openxmlformats.org/officeDocument/2006/relationships/audio" Target="../media/audio8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audio" Target="../media/audio10.wa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 b="50375"/>
          <a:stretch>
            <a:fillRect/>
          </a:stretch>
        </p:blipFill>
        <p:spPr bwMode="auto">
          <a:xfrm rot="14645359">
            <a:off x="792106" y="3760474"/>
            <a:ext cx="2827676" cy="217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 l="2452" r="2121" b="2445"/>
          <a:stretch>
            <a:fillRect/>
          </a:stretch>
        </p:blipFill>
        <p:spPr bwMode="auto">
          <a:xfrm rot="16200000">
            <a:off x="4351020" y="601980"/>
            <a:ext cx="2667000" cy="192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318328" y="729672"/>
            <a:ext cx="2602345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/>
          <a:srcRect t="50227"/>
          <a:stretch>
            <a:fillRect/>
          </a:stretch>
        </p:blipFill>
        <p:spPr bwMode="auto">
          <a:xfrm rot="17396214">
            <a:off x="5619597" y="3600301"/>
            <a:ext cx="3210502" cy="2209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Заголовок 16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470025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Что перепутал художник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?</a:t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Выполнила: воспитатель  </a:t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1800" b="1" cap="all" dirty="0" err="1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Трупякова</a:t>
            </a:r>
            <a:r>
              <a:rPr lang="ru-RU" sz="18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Галина Юрьевна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50375"/>
          <a:stretch>
            <a:fillRect/>
          </a:stretch>
        </p:blipFill>
        <p:spPr bwMode="auto">
          <a:xfrm rot="16200000">
            <a:off x="1131888" y="-1131886"/>
            <a:ext cx="6880226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настраиваемая 4">
            <a:hlinkClick r:id="" action="ppaction://noaction" highlightClick="1">
              <a:snd r:embed="rId3" name="fanfar07.wav"/>
            </a:hlinkClick>
          </p:cNvPr>
          <p:cNvSpPr/>
          <p:nvPr/>
        </p:nvSpPr>
        <p:spPr>
          <a:xfrm>
            <a:off x="304800" y="4648200"/>
            <a:ext cx="4572000" cy="1866900"/>
          </a:xfrm>
          <a:prstGeom prst="actionButtonBlank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>
              <a:snd r:embed="rId3" name="fanfar07.wav"/>
            </a:hlinkClick>
          </p:cNvPr>
          <p:cNvSpPr/>
          <p:nvPr/>
        </p:nvSpPr>
        <p:spPr>
          <a:xfrm>
            <a:off x="4876800" y="3886200"/>
            <a:ext cx="3886200" cy="1905000"/>
          </a:xfrm>
          <a:prstGeom prst="actionButtonBlank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>
              <a:snd r:embed="rId3" name="fanfar07.wav"/>
            </a:hlinkClick>
          </p:cNvPr>
          <p:cNvSpPr/>
          <p:nvPr/>
        </p:nvSpPr>
        <p:spPr>
          <a:xfrm>
            <a:off x="609600" y="2286000"/>
            <a:ext cx="3352800" cy="1447800"/>
          </a:xfrm>
          <a:prstGeom prst="actionButtonBlank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>
              <a:snd r:embed="rId3" name="fanfar07.wav"/>
            </a:hlinkClick>
          </p:cNvPr>
          <p:cNvSpPr/>
          <p:nvPr/>
        </p:nvSpPr>
        <p:spPr>
          <a:xfrm>
            <a:off x="4724400" y="228600"/>
            <a:ext cx="3352800" cy="1447800"/>
          </a:xfrm>
          <a:prstGeom prst="actionButtonBlank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>
              <a:snd r:embed="rId3" name="fanfar07.wav"/>
            </a:hlinkClick>
          </p:cNvPr>
          <p:cNvSpPr/>
          <p:nvPr/>
        </p:nvSpPr>
        <p:spPr>
          <a:xfrm>
            <a:off x="0" y="0"/>
            <a:ext cx="3352800" cy="1447800"/>
          </a:xfrm>
          <a:prstGeom prst="actionButtonBlank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>
              <a:snd r:embed="rId3" name="fanfar07.wav"/>
            </a:hlinkClick>
          </p:cNvPr>
          <p:cNvSpPr/>
          <p:nvPr/>
        </p:nvSpPr>
        <p:spPr>
          <a:xfrm>
            <a:off x="5867400" y="1905000"/>
            <a:ext cx="2590800" cy="1447800"/>
          </a:xfrm>
          <a:prstGeom prst="actionButtonBlank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50227"/>
          <a:stretch>
            <a:fillRect/>
          </a:stretch>
        </p:blipFill>
        <p:spPr bwMode="auto">
          <a:xfrm rot="16200000">
            <a:off x="1233536" y="1052465"/>
            <a:ext cx="675312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звук 4">
            <a:hlinkClick r:id="" action="ppaction://noaction" highlightClick="1">
              <a:snd r:embed="rId3" name="Bbeeps04.wav"/>
            </a:hlinkClick>
          </p:cNvPr>
          <p:cNvSpPr/>
          <p:nvPr/>
        </p:nvSpPr>
        <p:spPr>
          <a:xfrm>
            <a:off x="2590800" y="914400"/>
            <a:ext cx="1371600" cy="2438400"/>
          </a:xfrm>
          <a:prstGeom prst="actionButtonSound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звук 5">
            <a:hlinkClick r:id="" action="ppaction://noaction" highlightClick="1">
              <a:snd r:embed="rId4" name="Zipdn102.wav"/>
            </a:hlinkClick>
          </p:cNvPr>
          <p:cNvSpPr/>
          <p:nvPr/>
        </p:nvSpPr>
        <p:spPr>
          <a:xfrm>
            <a:off x="5943600" y="0"/>
            <a:ext cx="914400" cy="1676400"/>
          </a:xfrm>
          <a:prstGeom prst="actionButtonSound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звук 6">
            <a:hlinkClick r:id="" action="ppaction://noaction" highlightClick="1">
              <a:snd r:embed="rId5" name="Zipby102.wav"/>
            </a:hlinkClick>
          </p:cNvPr>
          <p:cNvSpPr/>
          <p:nvPr/>
        </p:nvSpPr>
        <p:spPr>
          <a:xfrm>
            <a:off x="4800600" y="304800"/>
            <a:ext cx="762000" cy="1295400"/>
          </a:xfrm>
          <a:prstGeom prst="actionButtonSound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звук 7">
            <a:hlinkClick r:id="" action="ppaction://noaction" highlightClick="1">
              <a:snd r:embed="rId6" name="zapvib04.wav"/>
            </a:hlinkClick>
          </p:cNvPr>
          <p:cNvSpPr/>
          <p:nvPr/>
        </p:nvSpPr>
        <p:spPr>
          <a:xfrm>
            <a:off x="4495800" y="3505200"/>
            <a:ext cx="1371600" cy="685800"/>
          </a:xfrm>
          <a:prstGeom prst="actionButtonSound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звук 8">
            <a:hlinkClick r:id="" action="ppaction://noaction" highlightClick="1">
              <a:snd r:embed="rId7" name="Cheers0U.wav"/>
            </a:hlinkClick>
          </p:cNvPr>
          <p:cNvSpPr/>
          <p:nvPr/>
        </p:nvSpPr>
        <p:spPr>
          <a:xfrm>
            <a:off x="4876800" y="5638800"/>
            <a:ext cx="1524000" cy="990600"/>
          </a:xfrm>
          <a:prstGeom prst="actionButtonSound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2999" y="-1143001"/>
            <a:ext cx="6858001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звук 4">
            <a:hlinkClick r:id="" action="ppaction://noaction" highlightClick="1">
              <a:snd r:embed="rId3" name="Bbeeps04.wav"/>
            </a:hlinkClick>
          </p:cNvPr>
          <p:cNvSpPr/>
          <p:nvPr/>
        </p:nvSpPr>
        <p:spPr>
          <a:xfrm>
            <a:off x="228600" y="609600"/>
            <a:ext cx="1981200" cy="1447800"/>
          </a:xfrm>
          <a:prstGeom prst="actionButtonSound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звук 5">
            <a:hlinkClick r:id="" action="ppaction://noaction" highlightClick="1">
              <a:snd r:embed="rId4" name="Zipdn102.wav"/>
            </a:hlinkClick>
          </p:cNvPr>
          <p:cNvSpPr/>
          <p:nvPr/>
        </p:nvSpPr>
        <p:spPr>
          <a:xfrm>
            <a:off x="5791200" y="914400"/>
            <a:ext cx="2133600" cy="1371600"/>
          </a:xfrm>
          <a:prstGeom prst="actionButtonSound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звук 6">
            <a:hlinkClick r:id="" action="ppaction://noaction" highlightClick="1">
              <a:snd r:embed="rId5" name="Zipby102.wav"/>
            </a:hlinkClick>
          </p:cNvPr>
          <p:cNvSpPr/>
          <p:nvPr/>
        </p:nvSpPr>
        <p:spPr>
          <a:xfrm>
            <a:off x="4191000" y="2286000"/>
            <a:ext cx="3352800" cy="685800"/>
          </a:xfrm>
          <a:prstGeom prst="actionButtonSound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звук 7">
            <a:hlinkClick r:id="" action="ppaction://noaction" highlightClick="1">
              <a:snd r:embed="rId6" name="zapvib04.wav"/>
            </a:hlinkClick>
          </p:cNvPr>
          <p:cNvSpPr/>
          <p:nvPr/>
        </p:nvSpPr>
        <p:spPr>
          <a:xfrm>
            <a:off x="0" y="4724400"/>
            <a:ext cx="1295400" cy="685800"/>
          </a:xfrm>
          <a:prstGeom prst="actionButtonSound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звук 8">
            <a:hlinkClick r:id="" action="ppaction://noaction" highlightClick="1">
              <a:snd r:embed="rId6" name="zapvib04.wav"/>
            </a:hlinkClick>
          </p:cNvPr>
          <p:cNvSpPr/>
          <p:nvPr/>
        </p:nvSpPr>
        <p:spPr>
          <a:xfrm>
            <a:off x="1905000" y="4343400"/>
            <a:ext cx="1295400" cy="685800"/>
          </a:xfrm>
          <a:prstGeom prst="actionButtonSound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>
              <a:snd r:embed="rId7" name="fanfar07.wav"/>
            </a:hlinkClick>
          </p:cNvPr>
          <p:cNvSpPr/>
          <p:nvPr/>
        </p:nvSpPr>
        <p:spPr>
          <a:xfrm>
            <a:off x="3657600" y="3505200"/>
            <a:ext cx="2971800" cy="2819400"/>
          </a:xfrm>
          <a:prstGeom prst="actionButtonBlank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452" r="2121" b="2445"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звук 4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4572000" y="381000"/>
            <a:ext cx="3048000" cy="1219200"/>
          </a:xfrm>
          <a:prstGeom prst="actionButtonSound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звук 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5715000" y="1752600"/>
            <a:ext cx="3124200" cy="1981200"/>
          </a:xfrm>
          <a:prstGeom prst="actionButtonSound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звук 6">
            <a:hlinkClick r:id="" action="ppaction://noaction" highlightClick="1">
              <a:snd r:embed="rId5" name="fanfar07.wav"/>
            </a:hlinkClick>
          </p:cNvPr>
          <p:cNvSpPr/>
          <p:nvPr/>
        </p:nvSpPr>
        <p:spPr>
          <a:xfrm>
            <a:off x="228600" y="304800"/>
            <a:ext cx="4191000" cy="1752600"/>
          </a:xfrm>
          <a:prstGeom prst="actionButtonSound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звук 7">
            <a:hlinkClick r:id="" action="ppaction://noaction" highlightClick="1">
              <a:snd r:embed="rId6" name="boinng04.wav"/>
            </a:hlinkClick>
          </p:cNvPr>
          <p:cNvSpPr/>
          <p:nvPr/>
        </p:nvSpPr>
        <p:spPr>
          <a:xfrm>
            <a:off x="5715000" y="3276600"/>
            <a:ext cx="2362200" cy="3352800"/>
          </a:xfrm>
          <a:prstGeom prst="actionButtonSound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49913"/>
          <a:stretch>
            <a:fillRect/>
          </a:stretch>
        </p:blipFill>
        <p:spPr bwMode="auto">
          <a:xfrm rot="16200000">
            <a:off x="877890" y="646111"/>
            <a:ext cx="6858002" cy="556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звук 4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2133600" y="1295400"/>
            <a:ext cx="685800" cy="609600"/>
          </a:xfrm>
          <a:prstGeom prst="actionButtonSound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звук 5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2971800" y="1371600"/>
            <a:ext cx="685800" cy="609600"/>
          </a:xfrm>
          <a:prstGeom prst="actionButtonSound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звук 6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2590800" y="2286000"/>
            <a:ext cx="685800" cy="609600"/>
          </a:xfrm>
          <a:prstGeom prst="actionButtonSound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звук 7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5486400" y="1066800"/>
            <a:ext cx="914400" cy="990600"/>
          </a:xfrm>
          <a:prstGeom prst="actionButtonSound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звук 8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3733800" y="2743200"/>
            <a:ext cx="685800" cy="609600"/>
          </a:xfrm>
          <a:prstGeom prst="actionButtonSound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звук 9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5029200" y="2667000"/>
            <a:ext cx="685800" cy="609600"/>
          </a:xfrm>
          <a:prstGeom prst="actionButtonSound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звук 10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4648200" y="3429000"/>
            <a:ext cx="1905000" cy="2971800"/>
          </a:xfrm>
          <a:prstGeom prst="actionButtonSound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b="50652"/>
          <a:stretch>
            <a:fillRect/>
          </a:stretch>
        </p:blipFill>
        <p:spPr bwMode="auto">
          <a:xfrm rot="16200000">
            <a:off x="1337866" y="728263"/>
            <a:ext cx="6857999" cy="540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звук 4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2286000" y="5791200"/>
            <a:ext cx="4953000" cy="1066800"/>
          </a:xfrm>
          <a:prstGeom prst="actionButtonSound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звук 5">
            <a:hlinkClick r:id="" action="ppaction://noaction" highlightClick="1">
              <a:snd r:embed="rId4" name="drumroll.wav"/>
            </a:hlinkClick>
          </p:cNvPr>
          <p:cNvSpPr/>
          <p:nvPr/>
        </p:nvSpPr>
        <p:spPr>
          <a:xfrm>
            <a:off x="3276600" y="1143000"/>
            <a:ext cx="685800" cy="2057400"/>
          </a:xfrm>
          <a:prstGeom prst="actionButtonSound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звук 6">
            <a:hlinkClick r:id="" action="ppaction://noaction" highlightClick="1">
              <a:snd r:embed="rId5" name="fanfar07.wav"/>
            </a:hlinkClick>
          </p:cNvPr>
          <p:cNvSpPr/>
          <p:nvPr/>
        </p:nvSpPr>
        <p:spPr>
          <a:xfrm>
            <a:off x="3505200" y="228600"/>
            <a:ext cx="914400" cy="609600"/>
          </a:xfrm>
          <a:prstGeom prst="actionButtonSound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звук 7">
            <a:hlinkClick r:id="" action="ppaction://noaction" highlightClick="1">
              <a:snd r:embed="rId4" name="drumroll.wav"/>
            </a:hlinkClick>
          </p:cNvPr>
          <p:cNvSpPr/>
          <p:nvPr/>
        </p:nvSpPr>
        <p:spPr>
          <a:xfrm>
            <a:off x="6019800" y="1447800"/>
            <a:ext cx="838200" cy="685800"/>
          </a:xfrm>
          <a:prstGeom prst="actionButtonSound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звук 8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6324600" y="2895600"/>
            <a:ext cx="1143000" cy="762000"/>
          </a:xfrm>
          <a:prstGeom prst="actionButtonSound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3645024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Вы скачали эту презентацию на сайте - </a:t>
            </a:r>
            <a:r>
              <a:rPr lang="ru-RU" i="1" dirty="0" err="1" smtClean="0"/>
              <a:t>viki.rdf.ru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1268760"/>
            <a:ext cx="6048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Автор: </a:t>
            </a:r>
          </a:p>
          <a:p>
            <a:pPr algn="ctr"/>
            <a:r>
              <a:rPr lang="ru-RU" dirty="0" smtClean="0"/>
              <a:t>учитель-логопед МБДОУ </a:t>
            </a:r>
          </a:p>
          <a:p>
            <a:pPr algn="ctr"/>
            <a:r>
              <a:rPr lang="ru-RU" dirty="0" smtClean="0"/>
              <a:t>детский сад №2 «Ромашка» п.Приютово </a:t>
            </a:r>
          </a:p>
          <a:p>
            <a:pPr algn="ctr"/>
            <a:r>
              <a:rPr lang="ru-RU" dirty="0" smtClean="0"/>
              <a:t>Яковлева Ольга Васильевна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to_pereputal_xudognik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shto_pereputal_xudognik</Template>
  <TotalTime>2</TotalTime>
  <Words>27</Words>
  <Application>Microsoft Office PowerPoint</Application>
  <PresentationFormat>Экран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shto_pereputal_xudognik</vt:lpstr>
      <vt:lpstr>Что перепутал художник? Выполнила: воспитатель   Трупякова Галина Юрьевна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перепутал художник?</dc:title>
  <dc:creator>Admin</dc:creator>
  <cp:lastModifiedBy>ARKADIY</cp:lastModifiedBy>
  <cp:revision>2</cp:revision>
  <dcterms:created xsi:type="dcterms:W3CDTF">2010-09-04T13:35:37Z</dcterms:created>
  <dcterms:modified xsi:type="dcterms:W3CDTF">2014-11-29T08:50:19Z</dcterms:modified>
  <cp:contentStatus/>
</cp:coreProperties>
</file>