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7" r:id="rId4"/>
    <p:sldId id="272" r:id="rId5"/>
    <p:sldId id="259" r:id="rId6"/>
    <p:sldId id="273" r:id="rId7"/>
    <p:sldId id="261" r:id="rId8"/>
    <p:sldId id="275" r:id="rId9"/>
    <p:sldId id="262" r:id="rId10"/>
    <p:sldId id="274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429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715016"/>
            <a:ext cx="4986350" cy="10001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воспитатель МБДОУ№136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Гусейнова Ирина Евгеньевна</a:t>
            </a:r>
          </a:p>
          <a:p>
            <a:endParaRPr lang="ru-RU" dirty="0"/>
          </a:p>
        </p:txBody>
      </p:sp>
      <p:pic>
        <p:nvPicPr>
          <p:cNvPr id="4" name="Рисунок 3" descr="0003-003-Volshebnye-sl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5ce3e8c6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62037"/>
            <a:ext cx="6096000" cy="4733925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43042" y="662710"/>
            <a:ext cx="6429420" cy="16312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Толстая корова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Лула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Ела сено и чихнула.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Чтобы не чихала снова, Мы ей скажем: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«………………………………………………!»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0417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44"/>
            <a:ext cx="6215105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45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6858048" cy="4357718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484627"/>
            <a:ext cx="6715172" cy="19697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Говорит Лиса Матрёна: «Отдавай мне сыр, ворона! Сыр большой, а ты мала! Всем скажу, что не дала!» Ты, Лиса, не жалуйся, А скажи: «…………………………..!»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372581884_vorona-i-lis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571744"/>
            <a:ext cx="6643733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36181-7841fd0d7e340e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71480"/>
            <a:ext cx="6143668" cy="60007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069153_4087255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1185862"/>
            <a:ext cx="5715000" cy="448627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Ребятки, отгадайте мои загадки.</a:t>
            </a:r>
            <a:br>
              <a:rPr lang="ru-RU" dirty="0" smtClean="0"/>
            </a:br>
            <a:r>
              <a:rPr lang="ru-RU" dirty="0" smtClean="0"/>
              <a:t>Посмотрим знаете ли вы правила</a:t>
            </a:r>
            <a:br>
              <a:rPr lang="ru-RU" dirty="0" smtClean="0"/>
            </a:br>
            <a:r>
              <a:rPr lang="ru-RU" dirty="0" smtClean="0"/>
              <a:t>вежливости?</a:t>
            </a:r>
            <a:endParaRPr lang="ru-RU" dirty="0"/>
          </a:p>
        </p:txBody>
      </p:sp>
      <p:pic>
        <p:nvPicPr>
          <p:cNvPr id="4" name="Содержимое 3" descr="фея музык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25" y="2214554"/>
            <a:ext cx="3714750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7dce_ee51ffc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7500990" cy="4411968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857232"/>
            <a:ext cx="788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Встретив Зайку , Ёж сосед говорит ему «………»</a:t>
            </a:r>
          </a:p>
          <a:p>
            <a:r>
              <a:rPr lang="ru-RU" sz="2400" dirty="0" smtClean="0"/>
              <a:t>             А его сосед ушастый отвечает: «Ёжик……..!»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561987-0d7239a903b43233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4038600" cy="5429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Содержимое 5" descr="zdravstvuyte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898303">
            <a:off x="4453968" y="1458274"/>
            <a:ext cx="3829833" cy="395701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2371-1864752de32e0f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000240"/>
            <a:ext cx="7000924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642918"/>
            <a:ext cx="737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dirty="0" err="1" smtClean="0"/>
              <a:t>осьминожке</a:t>
            </a:r>
            <a:r>
              <a:rPr lang="ru-RU" sz="2400" dirty="0" smtClean="0"/>
              <a:t> камбала в понедельник приплыла,</a:t>
            </a:r>
          </a:p>
          <a:p>
            <a:r>
              <a:rPr lang="ru-RU" sz="2400" dirty="0" smtClean="0"/>
              <a:t>      А во вторник на прощанье Ей сказала «………»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N7evwX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76200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2695885-273799-dog-and-cat-best-friends-e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5715040" cy="371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57224" y="857232"/>
            <a:ext cx="8171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Неуклюжий песик Костик  кошке наступил на хвостик.</a:t>
            </a:r>
          </a:p>
          <a:p>
            <a:r>
              <a:rPr lang="ru-RU" sz="2400" dirty="0" smtClean="0"/>
              <a:t>                Поругались бы они , но сказал он «………..»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3img_18457562_1470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42"/>
            <a:ext cx="5429288" cy="564360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750907"/>
            <a:ext cx="678661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Кошка Мурка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 с бережка Уронила червяка, И за угощенье рыба 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пробулькала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: «……….…»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408364_318919861557907_249686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215106" cy="3262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Ребятки, отгадайте мои загадки. Посмотрим знаете ли вы правила вежливости?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2014-10-28T15:12:51Z</dcterms:modified>
</cp:coreProperties>
</file>