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3C9C11-DA47-4E42-AED9-F6E8F408B60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91E9B7-07DA-4BCA-ABF5-3209F3B00B2E}">
      <dgm:prSet/>
      <dgm:spPr/>
      <dgm:t>
        <a:bodyPr/>
        <a:lstStyle/>
        <a:p>
          <a:pPr rtl="0"/>
          <a:r>
            <a:rPr lang="ru-RU" b="1" dirty="0" smtClean="0"/>
            <a:t>Демонстрационные таблицы </a:t>
          </a:r>
          <a:br>
            <a:rPr lang="ru-RU" b="1" dirty="0" smtClean="0"/>
          </a:br>
          <a:endParaRPr lang="ru-RU" b="1" dirty="0"/>
        </a:p>
      </dgm:t>
    </dgm:pt>
    <dgm:pt modelId="{C8206B6F-BA0F-42C1-8D87-1D3AB7E2EB46}" type="parTrans" cxnId="{ED6C1B38-3B24-4D46-85F5-582795968AC3}">
      <dgm:prSet/>
      <dgm:spPr/>
      <dgm:t>
        <a:bodyPr/>
        <a:lstStyle/>
        <a:p>
          <a:endParaRPr lang="ru-RU"/>
        </a:p>
      </dgm:t>
    </dgm:pt>
    <dgm:pt modelId="{4D9F4F29-EE3A-43BF-9E2D-8E927CF74C01}" type="sibTrans" cxnId="{ED6C1B38-3B24-4D46-85F5-582795968AC3}">
      <dgm:prSet/>
      <dgm:spPr/>
      <dgm:t>
        <a:bodyPr/>
        <a:lstStyle/>
        <a:p>
          <a:endParaRPr lang="ru-RU"/>
        </a:p>
      </dgm:t>
    </dgm:pt>
    <dgm:pt modelId="{B0F1E320-5210-4967-A7A7-D3098D0220B1}" type="pres">
      <dgm:prSet presAssocID="{8C3C9C11-DA47-4E42-AED9-F6E8F408B6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7C3654-DA22-40A1-934E-1D88100BC1A9}" type="pres">
      <dgm:prSet presAssocID="{BC91E9B7-07DA-4BCA-ABF5-3209F3B00B2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B7A9AF-2E36-4213-82AC-586354B3F85C}" type="presOf" srcId="{BC91E9B7-07DA-4BCA-ABF5-3209F3B00B2E}" destId="{547C3654-DA22-40A1-934E-1D88100BC1A9}" srcOrd="0" destOrd="0" presId="urn:microsoft.com/office/officeart/2005/8/layout/process1"/>
    <dgm:cxn modelId="{ED6C1B38-3B24-4D46-85F5-582795968AC3}" srcId="{8C3C9C11-DA47-4E42-AED9-F6E8F408B605}" destId="{BC91E9B7-07DA-4BCA-ABF5-3209F3B00B2E}" srcOrd="0" destOrd="0" parTransId="{C8206B6F-BA0F-42C1-8D87-1D3AB7E2EB46}" sibTransId="{4D9F4F29-EE3A-43BF-9E2D-8E927CF74C01}"/>
    <dgm:cxn modelId="{7417440B-9C3A-4248-8125-F800F27B3CEB}" type="presOf" srcId="{8C3C9C11-DA47-4E42-AED9-F6E8F408B605}" destId="{B0F1E320-5210-4967-A7A7-D3098D0220B1}" srcOrd="0" destOrd="0" presId="urn:microsoft.com/office/officeart/2005/8/layout/process1"/>
    <dgm:cxn modelId="{5B029382-451F-4186-844D-1A9DB90C0B2C}" type="presParOf" srcId="{B0F1E320-5210-4967-A7A7-D3098D0220B1}" destId="{547C3654-DA22-40A1-934E-1D88100BC1A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8EFD1-DE8A-4D0F-840B-1E0842F84BAA}" type="doc">
      <dgm:prSet loTypeId="urn:microsoft.com/office/officeart/2005/8/layout/targe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7990AA-CBC6-4F62-90AF-D8B17C652104}">
      <dgm:prSet phldrT="[Текст]"/>
      <dgm:spPr/>
      <dgm:t>
        <a:bodyPr/>
        <a:lstStyle/>
        <a:p>
          <a:r>
            <a:rPr lang="ru-RU" smtClean="0"/>
            <a:t>Животные</a:t>
          </a:r>
          <a:endParaRPr lang="ru-RU" dirty="0"/>
        </a:p>
      </dgm:t>
    </dgm:pt>
    <dgm:pt modelId="{7BA59B3C-4EE6-4C10-BB68-BE2F318D6AA5}" type="parTrans" cxnId="{9239FC03-2CDE-4387-BD1C-A1E70AA3B56C}">
      <dgm:prSet/>
      <dgm:spPr/>
      <dgm:t>
        <a:bodyPr/>
        <a:lstStyle/>
        <a:p>
          <a:endParaRPr lang="ru-RU"/>
        </a:p>
      </dgm:t>
    </dgm:pt>
    <dgm:pt modelId="{CF947C88-F9CE-4E03-924B-29897944FCD9}" type="sibTrans" cxnId="{9239FC03-2CDE-4387-BD1C-A1E70AA3B56C}">
      <dgm:prSet/>
      <dgm:spPr/>
      <dgm:t>
        <a:bodyPr/>
        <a:lstStyle/>
        <a:p>
          <a:endParaRPr lang="ru-RU"/>
        </a:p>
      </dgm:t>
    </dgm:pt>
    <dgm:pt modelId="{F49643FB-0AC3-461E-8E27-26F88996793B}">
      <dgm:prSet phldrT="[Текст]" custT="1"/>
      <dgm:spPr/>
      <dgm:t>
        <a:bodyPr/>
        <a:lstStyle/>
        <a:p>
          <a:r>
            <a:rPr lang="ru-RU" sz="2000" b="1" dirty="0" smtClean="0"/>
            <a:t>Звери</a:t>
          </a:r>
          <a:endParaRPr lang="ru-RU" sz="2000" b="1" dirty="0"/>
        </a:p>
      </dgm:t>
    </dgm:pt>
    <dgm:pt modelId="{E45629A9-3224-4F19-A9B0-8695771C88BB}" type="parTrans" cxnId="{E4CC2463-CBEC-4363-8927-F443CBC46A31}">
      <dgm:prSet/>
      <dgm:spPr/>
      <dgm:t>
        <a:bodyPr/>
        <a:lstStyle/>
        <a:p>
          <a:endParaRPr lang="ru-RU"/>
        </a:p>
      </dgm:t>
    </dgm:pt>
    <dgm:pt modelId="{EE47101C-9EFC-4CB3-A7AD-A76B54564E0A}" type="sibTrans" cxnId="{E4CC2463-CBEC-4363-8927-F443CBC46A31}">
      <dgm:prSet/>
      <dgm:spPr/>
      <dgm:t>
        <a:bodyPr/>
        <a:lstStyle/>
        <a:p>
          <a:endParaRPr lang="ru-RU"/>
        </a:p>
      </dgm:t>
    </dgm:pt>
    <dgm:pt modelId="{32B31DDA-5D4E-47FC-B4E0-2BD150FBF292}">
      <dgm:prSet phldrT="[Текст]" custT="1"/>
      <dgm:spPr/>
      <dgm:t>
        <a:bodyPr/>
        <a:lstStyle/>
        <a:p>
          <a:r>
            <a:rPr lang="ru-RU" sz="2000" b="1" dirty="0" smtClean="0"/>
            <a:t>Птицы</a:t>
          </a:r>
          <a:endParaRPr lang="ru-RU" sz="2000" b="1" dirty="0"/>
        </a:p>
      </dgm:t>
    </dgm:pt>
    <dgm:pt modelId="{36F1719D-53BC-4D6B-B904-A44CC4386F0A}" type="parTrans" cxnId="{1F4A9498-B574-45EA-81F1-90DA55629A5E}">
      <dgm:prSet/>
      <dgm:spPr/>
      <dgm:t>
        <a:bodyPr/>
        <a:lstStyle/>
        <a:p>
          <a:endParaRPr lang="ru-RU"/>
        </a:p>
      </dgm:t>
    </dgm:pt>
    <dgm:pt modelId="{1AFDA463-5563-4635-800A-9B5C375700DF}" type="sibTrans" cxnId="{1F4A9498-B574-45EA-81F1-90DA55629A5E}">
      <dgm:prSet/>
      <dgm:spPr/>
      <dgm:t>
        <a:bodyPr/>
        <a:lstStyle/>
        <a:p>
          <a:endParaRPr lang="ru-RU"/>
        </a:p>
      </dgm:t>
    </dgm:pt>
    <dgm:pt modelId="{2C64ED61-A73D-486F-AD42-7191826AAB8A}">
      <dgm:prSet phldrT="[Текст]"/>
      <dgm:spPr/>
      <dgm:t>
        <a:bodyPr/>
        <a:lstStyle/>
        <a:p>
          <a:r>
            <a:rPr lang="ru-RU" smtClean="0"/>
            <a:t>Растения</a:t>
          </a:r>
          <a:endParaRPr lang="ru-RU" dirty="0"/>
        </a:p>
      </dgm:t>
    </dgm:pt>
    <dgm:pt modelId="{4CC71910-4654-4EC0-B065-F7192408E4D6}" type="parTrans" cxnId="{B543DFA6-69B4-478A-ABB4-F2CC4DF89722}">
      <dgm:prSet/>
      <dgm:spPr/>
      <dgm:t>
        <a:bodyPr/>
        <a:lstStyle/>
        <a:p>
          <a:endParaRPr lang="ru-RU"/>
        </a:p>
      </dgm:t>
    </dgm:pt>
    <dgm:pt modelId="{23C4C5F3-0BD2-4338-A1E7-EBAFF8206F21}" type="sibTrans" cxnId="{B543DFA6-69B4-478A-ABB4-F2CC4DF89722}">
      <dgm:prSet/>
      <dgm:spPr/>
      <dgm:t>
        <a:bodyPr/>
        <a:lstStyle/>
        <a:p>
          <a:endParaRPr lang="ru-RU"/>
        </a:p>
      </dgm:t>
    </dgm:pt>
    <dgm:pt modelId="{420328E2-0441-453A-99C2-76143FFA8265}">
      <dgm:prSet phldrT="[Текст]" custT="1"/>
      <dgm:spPr/>
      <dgm:t>
        <a:bodyPr/>
        <a:lstStyle/>
        <a:p>
          <a:r>
            <a:rPr lang="ru-RU" sz="2000" b="1" dirty="0" smtClean="0"/>
            <a:t>Деревья</a:t>
          </a:r>
          <a:endParaRPr lang="ru-RU" sz="2000" b="1" dirty="0"/>
        </a:p>
      </dgm:t>
    </dgm:pt>
    <dgm:pt modelId="{634ED72B-B34C-4992-87D9-35E00B4704FA}" type="parTrans" cxnId="{1FED25AF-FF4E-44C6-B6BB-C735392302D0}">
      <dgm:prSet/>
      <dgm:spPr/>
      <dgm:t>
        <a:bodyPr/>
        <a:lstStyle/>
        <a:p>
          <a:endParaRPr lang="ru-RU"/>
        </a:p>
      </dgm:t>
    </dgm:pt>
    <dgm:pt modelId="{C7C77D17-223C-487C-80D5-D52E069E36BB}" type="sibTrans" cxnId="{1FED25AF-FF4E-44C6-B6BB-C735392302D0}">
      <dgm:prSet/>
      <dgm:spPr/>
      <dgm:t>
        <a:bodyPr/>
        <a:lstStyle/>
        <a:p>
          <a:endParaRPr lang="ru-RU"/>
        </a:p>
      </dgm:t>
    </dgm:pt>
    <dgm:pt modelId="{23539B42-BAE5-4CEF-9237-EBD1F47F9093}">
      <dgm:prSet phldrT="[Текст]" custT="1"/>
      <dgm:spPr/>
      <dgm:t>
        <a:bodyPr/>
        <a:lstStyle/>
        <a:p>
          <a:r>
            <a:rPr lang="ru-RU" sz="2000" b="1" dirty="0" smtClean="0"/>
            <a:t>Кустарники </a:t>
          </a:r>
          <a:endParaRPr lang="ru-RU" sz="2000" b="1" dirty="0"/>
        </a:p>
      </dgm:t>
    </dgm:pt>
    <dgm:pt modelId="{06B4F0D1-02CB-447A-BF37-5E3A52E6B00B}" type="parTrans" cxnId="{30D094FE-F62B-41A2-A989-8FB5CDCDD5DC}">
      <dgm:prSet/>
      <dgm:spPr/>
      <dgm:t>
        <a:bodyPr/>
        <a:lstStyle/>
        <a:p>
          <a:endParaRPr lang="ru-RU"/>
        </a:p>
      </dgm:t>
    </dgm:pt>
    <dgm:pt modelId="{DFD25E47-3229-4054-B3AB-3D78FA68E8A9}" type="sibTrans" cxnId="{30D094FE-F62B-41A2-A989-8FB5CDCDD5DC}">
      <dgm:prSet/>
      <dgm:spPr/>
      <dgm:t>
        <a:bodyPr/>
        <a:lstStyle/>
        <a:p>
          <a:endParaRPr lang="ru-RU"/>
        </a:p>
      </dgm:t>
    </dgm:pt>
    <dgm:pt modelId="{87241804-E8DF-40E0-B57E-382E9938F006}">
      <dgm:prSet phldrT="[Текст]"/>
      <dgm:spPr/>
      <dgm:t>
        <a:bodyPr/>
        <a:lstStyle/>
        <a:p>
          <a:r>
            <a:rPr lang="ru-RU" smtClean="0"/>
            <a:t>Грибы</a:t>
          </a:r>
          <a:endParaRPr lang="ru-RU" dirty="0"/>
        </a:p>
      </dgm:t>
    </dgm:pt>
    <dgm:pt modelId="{55BFDB6A-516A-47B7-9019-936E36926141}" type="parTrans" cxnId="{57AFE32E-1A81-4AFB-B964-4DA7A45076FC}">
      <dgm:prSet/>
      <dgm:spPr/>
      <dgm:t>
        <a:bodyPr/>
        <a:lstStyle/>
        <a:p>
          <a:endParaRPr lang="ru-RU"/>
        </a:p>
      </dgm:t>
    </dgm:pt>
    <dgm:pt modelId="{87B220F3-EAFA-42A5-B8CB-89B90A8E1616}" type="sibTrans" cxnId="{57AFE32E-1A81-4AFB-B964-4DA7A45076FC}">
      <dgm:prSet/>
      <dgm:spPr/>
      <dgm:t>
        <a:bodyPr/>
        <a:lstStyle/>
        <a:p>
          <a:endParaRPr lang="ru-RU"/>
        </a:p>
      </dgm:t>
    </dgm:pt>
    <dgm:pt modelId="{91AD53B5-CA47-451B-8AFE-0BB00DCEE35E}">
      <dgm:prSet phldrT="[Текст]" custT="1"/>
      <dgm:spPr/>
      <dgm:t>
        <a:bodyPr/>
        <a:lstStyle/>
        <a:p>
          <a:r>
            <a:rPr lang="ru-RU" sz="2000" b="1" dirty="0" smtClean="0"/>
            <a:t>Съедобные </a:t>
          </a:r>
          <a:endParaRPr lang="ru-RU" sz="2000" b="1" dirty="0"/>
        </a:p>
      </dgm:t>
    </dgm:pt>
    <dgm:pt modelId="{1A3DCABE-71AC-44CB-A001-B5AE6D4B196D}" type="parTrans" cxnId="{49104AC0-F57D-458A-9A6F-039A4971D2E6}">
      <dgm:prSet/>
      <dgm:spPr/>
      <dgm:t>
        <a:bodyPr/>
        <a:lstStyle/>
        <a:p>
          <a:endParaRPr lang="ru-RU"/>
        </a:p>
      </dgm:t>
    </dgm:pt>
    <dgm:pt modelId="{DCD6D366-913C-4ACB-8FB6-B7821FD1F0D6}" type="sibTrans" cxnId="{49104AC0-F57D-458A-9A6F-039A4971D2E6}">
      <dgm:prSet/>
      <dgm:spPr/>
      <dgm:t>
        <a:bodyPr/>
        <a:lstStyle/>
        <a:p>
          <a:endParaRPr lang="ru-RU"/>
        </a:p>
      </dgm:t>
    </dgm:pt>
    <dgm:pt modelId="{0200B128-07F2-4A12-8925-B3FE736135D3}">
      <dgm:prSet phldrT="[Текст]" custT="1"/>
      <dgm:spPr/>
      <dgm:t>
        <a:bodyPr/>
        <a:lstStyle/>
        <a:p>
          <a:r>
            <a:rPr lang="ru-RU" sz="2000" b="1" dirty="0" smtClean="0"/>
            <a:t>Несъедобные</a:t>
          </a:r>
          <a:endParaRPr lang="ru-RU" sz="2000" b="1" dirty="0"/>
        </a:p>
      </dgm:t>
    </dgm:pt>
    <dgm:pt modelId="{23F71FD9-4F8B-49C3-A8BB-FCD21F829589}" type="parTrans" cxnId="{B43B1586-472C-492F-A954-D905223CCF88}">
      <dgm:prSet/>
      <dgm:spPr/>
      <dgm:t>
        <a:bodyPr/>
        <a:lstStyle/>
        <a:p>
          <a:endParaRPr lang="ru-RU"/>
        </a:p>
      </dgm:t>
    </dgm:pt>
    <dgm:pt modelId="{C3737CF5-5C3A-4AC3-A789-D15E2A17F293}" type="sibTrans" cxnId="{B43B1586-472C-492F-A954-D905223CCF88}">
      <dgm:prSet/>
      <dgm:spPr/>
      <dgm:t>
        <a:bodyPr/>
        <a:lstStyle/>
        <a:p>
          <a:endParaRPr lang="ru-RU"/>
        </a:p>
      </dgm:t>
    </dgm:pt>
    <dgm:pt modelId="{75248D15-4BB7-4EA1-8959-380B776BAEFF}">
      <dgm:prSet phldrT="[Текст]" custT="1"/>
      <dgm:spPr/>
      <dgm:t>
        <a:bodyPr/>
        <a:lstStyle/>
        <a:p>
          <a:r>
            <a:rPr lang="ru-RU" sz="2000" b="1" dirty="0" smtClean="0"/>
            <a:t>Рыбы</a:t>
          </a:r>
          <a:endParaRPr lang="ru-RU" sz="2000" b="1" dirty="0"/>
        </a:p>
      </dgm:t>
    </dgm:pt>
    <dgm:pt modelId="{762209AE-B333-476E-89D8-C3197AE47831}" type="parTrans" cxnId="{932036EC-994D-489C-A09B-F26569915478}">
      <dgm:prSet/>
      <dgm:spPr/>
      <dgm:t>
        <a:bodyPr/>
        <a:lstStyle/>
        <a:p>
          <a:endParaRPr lang="ru-RU"/>
        </a:p>
      </dgm:t>
    </dgm:pt>
    <dgm:pt modelId="{B8CAFCCA-F3F4-4C2C-9235-7DD34B388E8B}" type="sibTrans" cxnId="{932036EC-994D-489C-A09B-F26569915478}">
      <dgm:prSet/>
      <dgm:spPr/>
      <dgm:t>
        <a:bodyPr/>
        <a:lstStyle/>
        <a:p>
          <a:endParaRPr lang="ru-RU"/>
        </a:p>
      </dgm:t>
    </dgm:pt>
    <dgm:pt modelId="{5FE92537-C815-4EA1-8E97-2454A819BEAA}">
      <dgm:prSet phldrT="[Текст]"/>
      <dgm:spPr/>
      <dgm:t>
        <a:bodyPr/>
        <a:lstStyle/>
        <a:p>
          <a:endParaRPr lang="ru-RU" sz="1100" dirty="0"/>
        </a:p>
      </dgm:t>
    </dgm:pt>
    <dgm:pt modelId="{C5D6FE38-06CC-48A9-A802-F4DFCBCC47F3}" type="parTrans" cxnId="{48DECB01-2CFE-4ECC-B2E3-B432BCFA69BC}">
      <dgm:prSet/>
      <dgm:spPr/>
      <dgm:t>
        <a:bodyPr/>
        <a:lstStyle/>
        <a:p>
          <a:endParaRPr lang="ru-RU"/>
        </a:p>
      </dgm:t>
    </dgm:pt>
    <dgm:pt modelId="{99FC604D-0F3D-4114-AF3A-EBA3B01DA029}" type="sibTrans" cxnId="{48DECB01-2CFE-4ECC-B2E3-B432BCFA69BC}">
      <dgm:prSet/>
      <dgm:spPr/>
      <dgm:t>
        <a:bodyPr/>
        <a:lstStyle/>
        <a:p>
          <a:endParaRPr lang="ru-RU"/>
        </a:p>
      </dgm:t>
    </dgm:pt>
    <dgm:pt modelId="{37C66D59-7A7F-4140-B399-312C2355F57F}">
      <dgm:prSet phldrT="[Текст]" custT="1"/>
      <dgm:spPr/>
      <dgm:t>
        <a:bodyPr/>
        <a:lstStyle/>
        <a:p>
          <a:r>
            <a:rPr lang="ru-RU" sz="2000" b="1" dirty="0" smtClean="0"/>
            <a:t>Земноводные</a:t>
          </a:r>
          <a:endParaRPr lang="ru-RU" sz="2000" b="1" dirty="0"/>
        </a:p>
      </dgm:t>
    </dgm:pt>
    <dgm:pt modelId="{4318AFF3-1740-4B70-8FA9-E908C41ABA33}" type="parTrans" cxnId="{F855B719-B4AD-44B0-869A-F8006C8061AD}">
      <dgm:prSet/>
      <dgm:spPr/>
      <dgm:t>
        <a:bodyPr/>
        <a:lstStyle/>
        <a:p>
          <a:endParaRPr lang="ru-RU"/>
        </a:p>
      </dgm:t>
    </dgm:pt>
    <dgm:pt modelId="{4B304622-1B99-48B6-B3E8-DECBB497849C}" type="sibTrans" cxnId="{F855B719-B4AD-44B0-869A-F8006C8061AD}">
      <dgm:prSet/>
      <dgm:spPr/>
      <dgm:t>
        <a:bodyPr/>
        <a:lstStyle/>
        <a:p>
          <a:endParaRPr lang="ru-RU"/>
        </a:p>
      </dgm:t>
    </dgm:pt>
    <dgm:pt modelId="{8E957500-120B-43A0-B787-984AFFAD6C0B}">
      <dgm:prSet phldrT="[Текст]" custT="1"/>
      <dgm:spPr/>
      <dgm:t>
        <a:bodyPr/>
        <a:lstStyle/>
        <a:p>
          <a:r>
            <a:rPr lang="ru-RU" sz="2000" b="1" dirty="0" smtClean="0"/>
            <a:t>Пресмыкающиеся</a:t>
          </a:r>
          <a:endParaRPr lang="ru-RU" sz="2000" b="1" dirty="0"/>
        </a:p>
      </dgm:t>
    </dgm:pt>
    <dgm:pt modelId="{60249FB6-E46A-4352-8A0C-926994786806}" type="parTrans" cxnId="{82141393-7DC2-41B7-AB50-5567219A8F07}">
      <dgm:prSet/>
      <dgm:spPr/>
      <dgm:t>
        <a:bodyPr/>
        <a:lstStyle/>
        <a:p>
          <a:endParaRPr lang="ru-RU"/>
        </a:p>
      </dgm:t>
    </dgm:pt>
    <dgm:pt modelId="{7A865330-12B7-416D-A16C-12F2970EA64A}" type="sibTrans" cxnId="{82141393-7DC2-41B7-AB50-5567219A8F07}">
      <dgm:prSet/>
      <dgm:spPr/>
      <dgm:t>
        <a:bodyPr/>
        <a:lstStyle/>
        <a:p>
          <a:endParaRPr lang="ru-RU"/>
        </a:p>
      </dgm:t>
    </dgm:pt>
    <dgm:pt modelId="{A901EB84-A08C-4C8E-9AF4-7CC1A4D90CD8}">
      <dgm:prSet phldrT="[Текст]" custT="1"/>
      <dgm:spPr/>
      <dgm:t>
        <a:bodyPr/>
        <a:lstStyle/>
        <a:p>
          <a:r>
            <a:rPr lang="ru-RU" sz="2000" b="1" dirty="0" smtClean="0"/>
            <a:t>Насекомые</a:t>
          </a:r>
          <a:endParaRPr lang="ru-RU" sz="2000" b="1" dirty="0"/>
        </a:p>
      </dgm:t>
    </dgm:pt>
    <dgm:pt modelId="{914ADD91-7754-4A97-AFD3-E6DA7E5E4AA6}" type="parTrans" cxnId="{743767D7-D5AF-47CC-A46F-03A718479019}">
      <dgm:prSet/>
      <dgm:spPr/>
      <dgm:t>
        <a:bodyPr/>
        <a:lstStyle/>
        <a:p>
          <a:endParaRPr lang="ru-RU"/>
        </a:p>
      </dgm:t>
    </dgm:pt>
    <dgm:pt modelId="{AA26F916-C28C-42A7-B894-41FF2251498F}" type="sibTrans" cxnId="{743767D7-D5AF-47CC-A46F-03A718479019}">
      <dgm:prSet/>
      <dgm:spPr/>
      <dgm:t>
        <a:bodyPr/>
        <a:lstStyle/>
        <a:p>
          <a:endParaRPr lang="ru-RU"/>
        </a:p>
      </dgm:t>
    </dgm:pt>
    <dgm:pt modelId="{411ED332-B62D-42CD-B353-D98FECE95825}">
      <dgm:prSet phldrT="[Текст]" custT="1"/>
      <dgm:spPr/>
      <dgm:t>
        <a:bodyPr/>
        <a:lstStyle/>
        <a:p>
          <a:r>
            <a:rPr lang="ru-RU" sz="2000" b="1" dirty="0" smtClean="0"/>
            <a:t>Пауки </a:t>
          </a:r>
          <a:endParaRPr lang="ru-RU" sz="2000" b="1" dirty="0"/>
        </a:p>
      </dgm:t>
    </dgm:pt>
    <dgm:pt modelId="{7699BC27-741A-4A37-B170-7A3BBC9CEFC8}" type="parTrans" cxnId="{9A72C0AE-3F0B-4299-B2E6-21585BE88CAC}">
      <dgm:prSet/>
      <dgm:spPr/>
      <dgm:t>
        <a:bodyPr/>
        <a:lstStyle/>
        <a:p>
          <a:endParaRPr lang="ru-RU"/>
        </a:p>
      </dgm:t>
    </dgm:pt>
    <dgm:pt modelId="{94ABAFA8-00C7-4385-AB05-E46E6FDC5F5C}" type="sibTrans" cxnId="{9A72C0AE-3F0B-4299-B2E6-21585BE88CAC}">
      <dgm:prSet/>
      <dgm:spPr/>
      <dgm:t>
        <a:bodyPr/>
        <a:lstStyle/>
        <a:p>
          <a:endParaRPr lang="ru-RU"/>
        </a:p>
      </dgm:t>
    </dgm:pt>
    <dgm:pt modelId="{95EE7D81-254C-4A3E-9CD8-0758258930BC}">
      <dgm:prSet phldrT="[Текст]" custT="1"/>
      <dgm:spPr/>
      <dgm:t>
        <a:bodyPr/>
        <a:lstStyle/>
        <a:p>
          <a:r>
            <a:rPr lang="ru-RU" sz="2000" b="1" dirty="0" smtClean="0"/>
            <a:t>Травы</a:t>
          </a:r>
          <a:endParaRPr lang="ru-RU" sz="2000" b="1" dirty="0"/>
        </a:p>
      </dgm:t>
    </dgm:pt>
    <dgm:pt modelId="{2493FD4A-8386-43AC-944F-8B51D1072AD1}" type="parTrans" cxnId="{17A00E79-00D8-47D4-B6E6-46D3B9FD94A0}">
      <dgm:prSet/>
      <dgm:spPr/>
      <dgm:t>
        <a:bodyPr/>
        <a:lstStyle/>
        <a:p>
          <a:endParaRPr lang="ru-RU"/>
        </a:p>
      </dgm:t>
    </dgm:pt>
    <dgm:pt modelId="{69FAC23D-20A9-4B38-8D8E-39A62CE39FFC}" type="sibTrans" cxnId="{17A00E79-00D8-47D4-B6E6-46D3B9FD94A0}">
      <dgm:prSet/>
      <dgm:spPr/>
      <dgm:t>
        <a:bodyPr/>
        <a:lstStyle/>
        <a:p>
          <a:endParaRPr lang="ru-RU"/>
        </a:p>
      </dgm:t>
    </dgm:pt>
    <dgm:pt modelId="{57769D06-89CA-4A50-AD04-F4A7B6A92A54}">
      <dgm:prSet phldrT="[Текст]" custT="1"/>
      <dgm:spPr/>
      <dgm:t>
        <a:bodyPr/>
        <a:lstStyle/>
        <a:p>
          <a:r>
            <a:rPr lang="ru-RU" sz="2000" b="1" dirty="0" smtClean="0"/>
            <a:t>Дереворазрушающие </a:t>
          </a:r>
          <a:endParaRPr lang="ru-RU" sz="2000" b="1" dirty="0"/>
        </a:p>
      </dgm:t>
    </dgm:pt>
    <dgm:pt modelId="{4E3FDF4D-628D-446A-BB0F-8F5E4B69D184}" type="parTrans" cxnId="{02EEF4A6-FBAB-4A53-BB4E-FA3FD0766C48}">
      <dgm:prSet/>
      <dgm:spPr/>
      <dgm:t>
        <a:bodyPr/>
        <a:lstStyle/>
        <a:p>
          <a:endParaRPr lang="ru-RU"/>
        </a:p>
      </dgm:t>
    </dgm:pt>
    <dgm:pt modelId="{4DCD50D7-BEBE-4EC1-95B6-4C627DBEA873}" type="sibTrans" cxnId="{02EEF4A6-FBAB-4A53-BB4E-FA3FD0766C48}">
      <dgm:prSet/>
      <dgm:spPr/>
      <dgm:t>
        <a:bodyPr/>
        <a:lstStyle/>
        <a:p>
          <a:endParaRPr lang="ru-RU"/>
        </a:p>
      </dgm:t>
    </dgm:pt>
    <dgm:pt modelId="{023D132F-D0D7-4CA0-90CB-6AC98B894E78}" type="pres">
      <dgm:prSet presAssocID="{E968EFD1-DE8A-4D0F-840B-1E0842F84B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DAE32C-445A-4F6F-8965-2FA77A398115}" type="pres">
      <dgm:prSet presAssocID="{347990AA-CBC6-4F62-90AF-D8B17C652104}" presName="circle1" presStyleLbl="node1" presStyleIdx="0" presStyleCnt="3" custScaleX="94321" custScaleY="117162" custLinFactNeighborX="-384" custLinFactNeighborY="2585"/>
      <dgm:spPr/>
    </dgm:pt>
    <dgm:pt modelId="{2F327C62-A5D6-403F-A8EA-7BFA866DD527}" type="pres">
      <dgm:prSet presAssocID="{347990AA-CBC6-4F62-90AF-D8B17C652104}" presName="space" presStyleCnt="0"/>
      <dgm:spPr/>
    </dgm:pt>
    <dgm:pt modelId="{A89CEB16-3C53-43AF-8AB8-7AED786D9AFC}" type="pres">
      <dgm:prSet presAssocID="{347990AA-CBC6-4F62-90AF-D8B17C652104}" presName="rect1" presStyleLbl="alignAcc1" presStyleIdx="0" presStyleCnt="3" custScaleX="104842" custScaleY="118056" custLinFactNeighborX="-1507" custLinFactNeighborY="114"/>
      <dgm:spPr/>
      <dgm:t>
        <a:bodyPr/>
        <a:lstStyle/>
        <a:p>
          <a:endParaRPr lang="ru-RU"/>
        </a:p>
      </dgm:t>
    </dgm:pt>
    <dgm:pt modelId="{1664A670-0CDC-4668-BE24-0F2FC73E2326}" type="pres">
      <dgm:prSet presAssocID="{2C64ED61-A73D-486F-AD42-7191826AAB8A}" presName="vertSpace2" presStyleLbl="node1" presStyleIdx="0" presStyleCnt="3"/>
      <dgm:spPr/>
    </dgm:pt>
    <dgm:pt modelId="{332AA222-5BE6-45FD-92EC-0FEC398FC1D1}" type="pres">
      <dgm:prSet presAssocID="{2C64ED61-A73D-486F-AD42-7191826AAB8A}" presName="circle2" presStyleLbl="node1" presStyleIdx="1" presStyleCnt="3" custLinFactNeighborX="-6146" custLinFactNeighborY="-2054"/>
      <dgm:spPr/>
    </dgm:pt>
    <dgm:pt modelId="{2A0ABE52-DF00-4FEF-BA40-92CF8CF8C60D}" type="pres">
      <dgm:prSet presAssocID="{2C64ED61-A73D-486F-AD42-7191826AAB8A}" presName="rect2" presStyleLbl="alignAcc1" presStyleIdx="1" presStyleCnt="3" custScaleY="82999" custLinFactNeighborX="-155" custLinFactNeighborY="928"/>
      <dgm:spPr/>
      <dgm:t>
        <a:bodyPr/>
        <a:lstStyle/>
        <a:p>
          <a:endParaRPr lang="ru-RU"/>
        </a:p>
      </dgm:t>
    </dgm:pt>
    <dgm:pt modelId="{29AB8B69-D8CD-42E8-ADCB-4F893959AECF}" type="pres">
      <dgm:prSet presAssocID="{87241804-E8DF-40E0-B57E-382E9938F006}" presName="vertSpace3" presStyleLbl="node1" presStyleIdx="1" presStyleCnt="3"/>
      <dgm:spPr/>
    </dgm:pt>
    <dgm:pt modelId="{828E4A55-000B-4736-9327-DDFF2EC6B960}" type="pres">
      <dgm:prSet presAssocID="{87241804-E8DF-40E0-B57E-382E9938F006}" presName="circle3" presStyleLbl="node1" presStyleIdx="2" presStyleCnt="3" custLinFactNeighborX="-16095" custLinFactNeighborY="2031"/>
      <dgm:spPr/>
    </dgm:pt>
    <dgm:pt modelId="{E611DE6A-EB20-4632-BAAF-816F6C433A88}" type="pres">
      <dgm:prSet presAssocID="{87241804-E8DF-40E0-B57E-382E9938F006}" presName="rect3" presStyleLbl="alignAcc1" presStyleIdx="2" presStyleCnt="3" custScaleX="100000" custScaleY="87069" custLinFactNeighborX="-329" custLinFactNeighborY="-9064"/>
      <dgm:spPr/>
      <dgm:t>
        <a:bodyPr/>
        <a:lstStyle/>
        <a:p>
          <a:endParaRPr lang="ru-RU"/>
        </a:p>
      </dgm:t>
    </dgm:pt>
    <dgm:pt modelId="{4D70DD3B-9018-4DB2-A31D-E9B18E8E2F88}" type="pres">
      <dgm:prSet presAssocID="{347990AA-CBC6-4F62-90AF-D8B17C65210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4177E-F12A-4FD9-8C96-0119DFADFD0C}" type="pres">
      <dgm:prSet presAssocID="{347990AA-CBC6-4F62-90AF-D8B17C652104}" presName="rect1ChTx" presStyleLbl="alignAcc1" presStyleIdx="2" presStyleCnt="3" custScaleX="108985" custScaleY="123180" custLinFactNeighborX="1453" custLinFactNeighborY="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CB0A-A095-46F5-B004-8A498B97BE19}" type="pres">
      <dgm:prSet presAssocID="{2C64ED61-A73D-486F-AD42-7191826AAB8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99F28-1577-4A7C-9F49-692E58BE9305}" type="pres">
      <dgm:prSet presAssocID="{2C64ED61-A73D-486F-AD42-7191826AAB8A}" presName="rect2ChTx" presStyleLbl="alignAcc1" presStyleIdx="2" presStyleCnt="3" custScaleX="110896" custLinFactNeighborX="5797" custLinFactNeighborY="9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F74FC-471D-4298-AB9F-6FDB1303BFBB}" type="pres">
      <dgm:prSet presAssocID="{87241804-E8DF-40E0-B57E-382E9938F00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562F5-BAD1-43D8-92F7-E03C674AE82A}" type="pres">
      <dgm:prSet presAssocID="{87241804-E8DF-40E0-B57E-382E9938F006}" presName="rect3ChTx" presStyleLbl="alignAcc1" presStyleIdx="2" presStyleCnt="3" custScaleX="116414" custLinFactNeighborX="-4356" custLinFactNeighborY="-2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E31742-545A-4B59-BF09-0589FA8D1A4E}" type="presOf" srcId="{8E957500-120B-43A0-B787-984AFFAD6C0B}" destId="{52D4177E-F12A-4FD9-8C96-0119DFADFD0C}" srcOrd="0" destOrd="4" presId="urn:microsoft.com/office/officeart/2005/8/layout/target3"/>
    <dgm:cxn modelId="{8D71B758-0D48-4C91-ACC7-C310C35256DD}" type="presOf" srcId="{87241804-E8DF-40E0-B57E-382E9938F006}" destId="{88FF74FC-471D-4298-AB9F-6FDB1303BFBB}" srcOrd="1" destOrd="0" presId="urn:microsoft.com/office/officeart/2005/8/layout/target3"/>
    <dgm:cxn modelId="{E4CC2463-CBEC-4363-8927-F443CBC46A31}" srcId="{347990AA-CBC6-4F62-90AF-D8B17C652104}" destId="{F49643FB-0AC3-461E-8E27-26F88996793B}" srcOrd="0" destOrd="0" parTransId="{E45629A9-3224-4F19-A9B0-8695771C88BB}" sibTransId="{EE47101C-9EFC-4CB3-A7AD-A76B54564E0A}"/>
    <dgm:cxn modelId="{B543DFA6-69B4-478A-ABB4-F2CC4DF89722}" srcId="{E968EFD1-DE8A-4D0F-840B-1E0842F84BAA}" destId="{2C64ED61-A73D-486F-AD42-7191826AAB8A}" srcOrd="1" destOrd="0" parTransId="{4CC71910-4654-4EC0-B065-F7192408E4D6}" sibTransId="{23C4C5F3-0BD2-4338-A1E7-EBAFF8206F21}"/>
    <dgm:cxn modelId="{B43B1586-472C-492F-A954-D905223CCF88}" srcId="{87241804-E8DF-40E0-B57E-382E9938F006}" destId="{0200B128-07F2-4A12-8925-B3FE736135D3}" srcOrd="1" destOrd="0" parTransId="{23F71FD9-4F8B-49C3-A8BB-FCD21F829589}" sibTransId="{C3737CF5-5C3A-4AC3-A789-D15E2A17F293}"/>
    <dgm:cxn modelId="{48DECB01-2CFE-4ECC-B2E3-B432BCFA69BC}" srcId="{347990AA-CBC6-4F62-90AF-D8B17C652104}" destId="{5FE92537-C815-4EA1-8E97-2454A819BEAA}" srcOrd="7" destOrd="0" parTransId="{C5D6FE38-06CC-48A9-A802-F4DFCBCC47F3}" sibTransId="{99FC604D-0F3D-4114-AF3A-EBA3B01DA029}"/>
    <dgm:cxn modelId="{30D094FE-F62B-41A2-A989-8FB5CDCDD5DC}" srcId="{2C64ED61-A73D-486F-AD42-7191826AAB8A}" destId="{23539B42-BAE5-4CEF-9237-EBD1F47F9093}" srcOrd="1" destOrd="0" parTransId="{06B4F0D1-02CB-447A-BF37-5E3A52E6B00B}" sibTransId="{DFD25E47-3229-4054-B3AB-3D78FA68E8A9}"/>
    <dgm:cxn modelId="{1FED25AF-FF4E-44C6-B6BB-C735392302D0}" srcId="{2C64ED61-A73D-486F-AD42-7191826AAB8A}" destId="{420328E2-0441-453A-99C2-76143FFA8265}" srcOrd="0" destOrd="0" parTransId="{634ED72B-B34C-4992-87D9-35E00B4704FA}" sibTransId="{C7C77D17-223C-487C-80D5-D52E069E36BB}"/>
    <dgm:cxn modelId="{F26DBAA2-3A55-47BD-A3E2-215B276CB825}" type="presOf" srcId="{347990AA-CBC6-4F62-90AF-D8B17C652104}" destId="{A89CEB16-3C53-43AF-8AB8-7AED786D9AFC}" srcOrd="0" destOrd="0" presId="urn:microsoft.com/office/officeart/2005/8/layout/target3"/>
    <dgm:cxn modelId="{1F4A9498-B574-45EA-81F1-90DA55629A5E}" srcId="{347990AA-CBC6-4F62-90AF-D8B17C652104}" destId="{32B31DDA-5D4E-47FC-B4E0-2BD150FBF292}" srcOrd="1" destOrd="0" parTransId="{36F1719D-53BC-4D6B-B904-A44CC4386F0A}" sibTransId="{1AFDA463-5563-4635-800A-9B5C375700DF}"/>
    <dgm:cxn modelId="{7D8BF4F7-42BF-4F4C-A2E0-A3C4C22185A0}" type="presOf" srcId="{420328E2-0441-453A-99C2-76143FFA8265}" destId="{BC699F28-1577-4A7C-9F49-692E58BE9305}" srcOrd="0" destOrd="0" presId="urn:microsoft.com/office/officeart/2005/8/layout/target3"/>
    <dgm:cxn modelId="{68ACA16B-5ACD-4183-99D8-B68F45E97A49}" type="presOf" srcId="{95EE7D81-254C-4A3E-9CD8-0758258930BC}" destId="{BC699F28-1577-4A7C-9F49-692E58BE9305}" srcOrd="0" destOrd="2" presId="urn:microsoft.com/office/officeart/2005/8/layout/target3"/>
    <dgm:cxn modelId="{5D84C755-6700-40B2-9D85-AE6AB16AD1A6}" type="presOf" srcId="{87241804-E8DF-40E0-B57E-382E9938F006}" destId="{E611DE6A-EB20-4632-BAAF-816F6C433A88}" srcOrd="0" destOrd="0" presId="urn:microsoft.com/office/officeart/2005/8/layout/target3"/>
    <dgm:cxn modelId="{2AD72451-636D-4099-A604-B11B2AE2A901}" type="presOf" srcId="{75248D15-4BB7-4EA1-8959-380B776BAEFF}" destId="{52D4177E-F12A-4FD9-8C96-0119DFADFD0C}" srcOrd="0" destOrd="2" presId="urn:microsoft.com/office/officeart/2005/8/layout/target3"/>
    <dgm:cxn modelId="{9239FC03-2CDE-4387-BD1C-A1E70AA3B56C}" srcId="{E968EFD1-DE8A-4D0F-840B-1E0842F84BAA}" destId="{347990AA-CBC6-4F62-90AF-D8B17C652104}" srcOrd="0" destOrd="0" parTransId="{7BA59B3C-4EE6-4C10-BB68-BE2F318D6AA5}" sibTransId="{CF947C88-F9CE-4E03-924B-29897944FCD9}"/>
    <dgm:cxn modelId="{9A72C0AE-3F0B-4299-B2E6-21585BE88CAC}" srcId="{347990AA-CBC6-4F62-90AF-D8B17C652104}" destId="{411ED332-B62D-42CD-B353-D98FECE95825}" srcOrd="6" destOrd="0" parTransId="{7699BC27-741A-4A37-B170-7A3BBC9CEFC8}" sibTransId="{94ABAFA8-00C7-4385-AB05-E46E6FDC5F5C}"/>
    <dgm:cxn modelId="{F855B719-B4AD-44B0-869A-F8006C8061AD}" srcId="{347990AA-CBC6-4F62-90AF-D8B17C652104}" destId="{37C66D59-7A7F-4140-B399-312C2355F57F}" srcOrd="3" destOrd="0" parTransId="{4318AFF3-1740-4B70-8FA9-E908C41ABA33}" sibTransId="{4B304622-1B99-48B6-B3E8-DECBB497849C}"/>
    <dgm:cxn modelId="{75BBB6BF-B3DC-455F-9ACA-F0DEF5EE1BA3}" type="presOf" srcId="{F49643FB-0AC3-461E-8E27-26F88996793B}" destId="{52D4177E-F12A-4FD9-8C96-0119DFADFD0C}" srcOrd="0" destOrd="0" presId="urn:microsoft.com/office/officeart/2005/8/layout/target3"/>
    <dgm:cxn modelId="{FBAD474D-A57C-4871-B007-8DFF20DC03E6}" type="presOf" srcId="{411ED332-B62D-42CD-B353-D98FECE95825}" destId="{52D4177E-F12A-4FD9-8C96-0119DFADFD0C}" srcOrd="0" destOrd="6" presId="urn:microsoft.com/office/officeart/2005/8/layout/target3"/>
    <dgm:cxn modelId="{932036EC-994D-489C-A09B-F26569915478}" srcId="{347990AA-CBC6-4F62-90AF-D8B17C652104}" destId="{75248D15-4BB7-4EA1-8959-380B776BAEFF}" srcOrd="2" destOrd="0" parTransId="{762209AE-B333-476E-89D8-C3197AE47831}" sibTransId="{B8CAFCCA-F3F4-4C2C-9235-7DD34B388E8B}"/>
    <dgm:cxn modelId="{743767D7-D5AF-47CC-A46F-03A718479019}" srcId="{347990AA-CBC6-4F62-90AF-D8B17C652104}" destId="{A901EB84-A08C-4C8E-9AF4-7CC1A4D90CD8}" srcOrd="5" destOrd="0" parTransId="{914ADD91-7754-4A97-AFD3-E6DA7E5E4AA6}" sibTransId="{AA26F916-C28C-42A7-B894-41FF2251498F}"/>
    <dgm:cxn modelId="{968C94AD-C9F3-4F8D-B829-8F050DCD4700}" type="presOf" srcId="{0200B128-07F2-4A12-8925-B3FE736135D3}" destId="{1CC562F5-BAD1-43D8-92F7-E03C674AE82A}" srcOrd="0" destOrd="1" presId="urn:microsoft.com/office/officeart/2005/8/layout/target3"/>
    <dgm:cxn modelId="{10FCFE47-D7B6-4261-9E65-C63E3E14BD46}" type="presOf" srcId="{37C66D59-7A7F-4140-B399-312C2355F57F}" destId="{52D4177E-F12A-4FD9-8C96-0119DFADFD0C}" srcOrd="0" destOrd="3" presId="urn:microsoft.com/office/officeart/2005/8/layout/target3"/>
    <dgm:cxn modelId="{57AFE32E-1A81-4AFB-B964-4DA7A45076FC}" srcId="{E968EFD1-DE8A-4D0F-840B-1E0842F84BAA}" destId="{87241804-E8DF-40E0-B57E-382E9938F006}" srcOrd="2" destOrd="0" parTransId="{55BFDB6A-516A-47B7-9019-936E36926141}" sibTransId="{87B220F3-EAFA-42A5-B8CB-89B90A8E1616}"/>
    <dgm:cxn modelId="{82141393-7DC2-41B7-AB50-5567219A8F07}" srcId="{347990AA-CBC6-4F62-90AF-D8B17C652104}" destId="{8E957500-120B-43A0-B787-984AFFAD6C0B}" srcOrd="4" destOrd="0" parTransId="{60249FB6-E46A-4352-8A0C-926994786806}" sibTransId="{7A865330-12B7-416D-A16C-12F2970EA64A}"/>
    <dgm:cxn modelId="{17A00E79-00D8-47D4-B6E6-46D3B9FD94A0}" srcId="{2C64ED61-A73D-486F-AD42-7191826AAB8A}" destId="{95EE7D81-254C-4A3E-9CD8-0758258930BC}" srcOrd="2" destOrd="0" parTransId="{2493FD4A-8386-43AC-944F-8B51D1072AD1}" sibTransId="{69FAC23D-20A9-4B38-8D8E-39A62CE39FFC}"/>
    <dgm:cxn modelId="{02EEF4A6-FBAB-4A53-BB4E-FA3FD0766C48}" srcId="{87241804-E8DF-40E0-B57E-382E9938F006}" destId="{57769D06-89CA-4A50-AD04-F4A7B6A92A54}" srcOrd="2" destOrd="0" parTransId="{4E3FDF4D-628D-446A-BB0F-8F5E4B69D184}" sibTransId="{4DCD50D7-BEBE-4EC1-95B6-4C627DBEA873}"/>
    <dgm:cxn modelId="{D4D05DB3-CB99-4A31-A723-46F91C12E764}" type="presOf" srcId="{32B31DDA-5D4E-47FC-B4E0-2BD150FBF292}" destId="{52D4177E-F12A-4FD9-8C96-0119DFADFD0C}" srcOrd="0" destOrd="1" presId="urn:microsoft.com/office/officeart/2005/8/layout/target3"/>
    <dgm:cxn modelId="{00846D11-311E-4689-A72C-DCB52BBBB934}" type="presOf" srcId="{2C64ED61-A73D-486F-AD42-7191826AAB8A}" destId="{2A0ABE52-DF00-4FEF-BA40-92CF8CF8C60D}" srcOrd="0" destOrd="0" presId="urn:microsoft.com/office/officeart/2005/8/layout/target3"/>
    <dgm:cxn modelId="{6F06A6A8-BE70-44C1-801B-5DBA17DCF7BA}" type="presOf" srcId="{91AD53B5-CA47-451B-8AFE-0BB00DCEE35E}" destId="{1CC562F5-BAD1-43D8-92F7-E03C674AE82A}" srcOrd="0" destOrd="0" presId="urn:microsoft.com/office/officeart/2005/8/layout/target3"/>
    <dgm:cxn modelId="{49104AC0-F57D-458A-9A6F-039A4971D2E6}" srcId="{87241804-E8DF-40E0-B57E-382E9938F006}" destId="{91AD53B5-CA47-451B-8AFE-0BB00DCEE35E}" srcOrd="0" destOrd="0" parTransId="{1A3DCABE-71AC-44CB-A001-B5AE6D4B196D}" sibTransId="{DCD6D366-913C-4ACB-8FB6-B7821FD1F0D6}"/>
    <dgm:cxn modelId="{49DA67BB-D434-4126-B6D8-93BFC3E8C124}" type="presOf" srcId="{5FE92537-C815-4EA1-8E97-2454A819BEAA}" destId="{52D4177E-F12A-4FD9-8C96-0119DFADFD0C}" srcOrd="0" destOrd="7" presId="urn:microsoft.com/office/officeart/2005/8/layout/target3"/>
    <dgm:cxn modelId="{4D0059DC-C738-40FD-B976-4A087E52BC0E}" type="presOf" srcId="{347990AA-CBC6-4F62-90AF-D8B17C652104}" destId="{4D70DD3B-9018-4DB2-A31D-E9B18E8E2F88}" srcOrd="1" destOrd="0" presId="urn:microsoft.com/office/officeart/2005/8/layout/target3"/>
    <dgm:cxn modelId="{0F9CD974-A10A-4557-9E02-EE5B918153B6}" type="presOf" srcId="{E968EFD1-DE8A-4D0F-840B-1E0842F84BAA}" destId="{023D132F-D0D7-4CA0-90CB-6AC98B894E78}" srcOrd="0" destOrd="0" presId="urn:microsoft.com/office/officeart/2005/8/layout/target3"/>
    <dgm:cxn modelId="{9DDF3DA5-CC57-4468-917A-0A76BE1CACA5}" type="presOf" srcId="{23539B42-BAE5-4CEF-9237-EBD1F47F9093}" destId="{BC699F28-1577-4A7C-9F49-692E58BE9305}" srcOrd="0" destOrd="1" presId="urn:microsoft.com/office/officeart/2005/8/layout/target3"/>
    <dgm:cxn modelId="{F2CDF24A-4FF3-4376-A56A-24C83C743433}" type="presOf" srcId="{2C64ED61-A73D-486F-AD42-7191826AAB8A}" destId="{8B88CB0A-A095-46F5-B004-8A498B97BE19}" srcOrd="1" destOrd="0" presId="urn:microsoft.com/office/officeart/2005/8/layout/target3"/>
    <dgm:cxn modelId="{B4A9B1B7-265F-4AF6-A107-A70E66F7AB94}" type="presOf" srcId="{57769D06-89CA-4A50-AD04-F4A7B6A92A54}" destId="{1CC562F5-BAD1-43D8-92F7-E03C674AE82A}" srcOrd="0" destOrd="2" presId="urn:microsoft.com/office/officeart/2005/8/layout/target3"/>
    <dgm:cxn modelId="{FF61DC5F-041F-4EFE-A96F-F95B35F81D47}" type="presOf" srcId="{A901EB84-A08C-4C8E-9AF4-7CC1A4D90CD8}" destId="{52D4177E-F12A-4FD9-8C96-0119DFADFD0C}" srcOrd="0" destOrd="5" presId="urn:microsoft.com/office/officeart/2005/8/layout/target3"/>
    <dgm:cxn modelId="{E8F007A4-E471-48B1-82BB-B6003B46B068}" type="presParOf" srcId="{023D132F-D0D7-4CA0-90CB-6AC98B894E78}" destId="{02DAE32C-445A-4F6F-8965-2FA77A398115}" srcOrd="0" destOrd="0" presId="urn:microsoft.com/office/officeart/2005/8/layout/target3"/>
    <dgm:cxn modelId="{A6D940BF-52AE-462F-9B8B-5815A0BB4B89}" type="presParOf" srcId="{023D132F-D0D7-4CA0-90CB-6AC98B894E78}" destId="{2F327C62-A5D6-403F-A8EA-7BFA866DD527}" srcOrd="1" destOrd="0" presId="urn:microsoft.com/office/officeart/2005/8/layout/target3"/>
    <dgm:cxn modelId="{549251C7-2ECA-416B-934F-21A8ACF66B3D}" type="presParOf" srcId="{023D132F-D0D7-4CA0-90CB-6AC98B894E78}" destId="{A89CEB16-3C53-43AF-8AB8-7AED786D9AFC}" srcOrd="2" destOrd="0" presId="urn:microsoft.com/office/officeart/2005/8/layout/target3"/>
    <dgm:cxn modelId="{0CE57518-E27A-4475-90E3-FCCF6637887E}" type="presParOf" srcId="{023D132F-D0D7-4CA0-90CB-6AC98B894E78}" destId="{1664A670-0CDC-4668-BE24-0F2FC73E2326}" srcOrd="3" destOrd="0" presId="urn:microsoft.com/office/officeart/2005/8/layout/target3"/>
    <dgm:cxn modelId="{7C15A1F6-79A9-4AB6-8527-FA14B6231672}" type="presParOf" srcId="{023D132F-D0D7-4CA0-90CB-6AC98B894E78}" destId="{332AA222-5BE6-45FD-92EC-0FEC398FC1D1}" srcOrd="4" destOrd="0" presId="urn:microsoft.com/office/officeart/2005/8/layout/target3"/>
    <dgm:cxn modelId="{C6DC2998-327F-4D6E-BE8B-429D31F99CA7}" type="presParOf" srcId="{023D132F-D0D7-4CA0-90CB-6AC98B894E78}" destId="{2A0ABE52-DF00-4FEF-BA40-92CF8CF8C60D}" srcOrd="5" destOrd="0" presId="urn:microsoft.com/office/officeart/2005/8/layout/target3"/>
    <dgm:cxn modelId="{B68CBFC0-A702-422F-9D1E-9B8C98D81D54}" type="presParOf" srcId="{023D132F-D0D7-4CA0-90CB-6AC98B894E78}" destId="{29AB8B69-D8CD-42E8-ADCB-4F893959AECF}" srcOrd="6" destOrd="0" presId="urn:microsoft.com/office/officeart/2005/8/layout/target3"/>
    <dgm:cxn modelId="{DA3C0E06-C551-4F19-8C33-FEEF0B9DF654}" type="presParOf" srcId="{023D132F-D0D7-4CA0-90CB-6AC98B894E78}" destId="{828E4A55-000B-4736-9327-DDFF2EC6B960}" srcOrd="7" destOrd="0" presId="urn:microsoft.com/office/officeart/2005/8/layout/target3"/>
    <dgm:cxn modelId="{25931FD1-A3FD-4FA1-8017-DBD5A64BAA48}" type="presParOf" srcId="{023D132F-D0D7-4CA0-90CB-6AC98B894E78}" destId="{E611DE6A-EB20-4632-BAAF-816F6C433A88}" srcOrd="8" destOrd="0" presId="urn:microsoft.com/office/officeart/2005/8/layout/target3"/>
    <dgm:cxn modelId="{31EB34ED-449C-47D6-9D35-DB4C3A4C7FC9}" type="presParOf" srcId="{023D132F-D0D7-4CA0-90CB-6AC98B894E78}" destId="{4D70DD3B-9018-4DB2-A31D-E9B18E8E2F88}" srcOrd="9" destOrd="0" presId="urn:microsoft.com/office/officeart/2005/8/layout/target3"/>
    <dgm:cxn modelId="{0272F95D-4987-40C0-8E34-BB5C6B2224B4}" type="presParOf" srcId="{023D132F-D0D7-4CA0-90CB-6AC98B894E78}" destId="{52D4177E-F12A-4FD9-8C96-0119DFADFD0C}" srcOrd="10" destOrd="0" presId="urn:microsoft.com/office/officeart/2005/8/layout/target3"/>
    <dgm:cxn modelId="{ED19C236-1427-4472-A6C5-CA4F38081F69}" type="presParOf" srcId="{023D132F-D0D7-4CA0-90CB-6AC98B894E78}" destId="{8B88CB0A-A095-46F5-B004-8A498B97BE19}" srcOrd="11" destOrd="0" presId="urn:microsoft.com/office/officeart/2005/8/layout/target3"/>
    <dgm:cxn modelId="{6556FB51-C93B-4F32-AD5A-DEA802A3FFC9}" type="presParOf" srcId="{023D132F-D0D7-4CA0-90CB-6AC98B894E78}" destId="{BC699F28-1577-4A7C-9F49-692E58BE9305}" srcOrd="12" destOrd="0" presId="urn:microsoft.com/office/officeart/2005/8/layout/target3"/>
    <dgm:cxn modelId="{6D6F3744-0C53-47A7-94F0-3649CBEEE5F3}" type="presParOf" srcId="{023D132F-D0D7-4CA0-90CB-6AC98B894E78}" destId="{88FF74FC-471D-4298-AB9F-6FDB1303BFBB}" srcOrd="13" destOrd="0" presId="urn:microsoft.com/office/officeart/2005/8/layout/target3"/>
    <dgm:cxn modelId="{3DE80591-2F72-4B06-9EB3-FF52A865122F}" type="presParOf" srcId="{023D132F-D0D7-4CA0-90CB-6AC98B894E78}" destId="{1CC562F5-BAD1-43D8-92F7-E03C674AE82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9194EE-E9B1-4605-8486-3B4D8A311CA1}" type="doc">
      <dgm:prSet loTypeId="urn:microsoft.com/office/officeart/2005/8/layout/radial1" loCatId="relationship" qsTypeId="urn:microsoft.com/office/officeart/2005/8/quickstyle/3d2" qsCatId="3D" csTypeId="urn:microsoft.com/office/officeart/2005/8/colors/accent1_2" csCatId="accent1" phldr="1"/>
      <dgm:spPr/>
    </dgm:pt>
    <dgm:pt modelId="{5E39C3B3-5743-450A-ADE9-ED60BE4E0D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 </a:t>
          </a:r>
          <a:r>
            <a:rPr kumimoji="0" lang="ru-RU" b="1" i="0" u="none" strike="noStrike" cap="none" normalizeH="0" baseline="0" smtClean="0">
              <a:ln/>
              <a:effectLst/>
              <a:latin typeface="Arial" charset="0"/>
            </a:rPr>
            <a:t>Насекомые </a:t>
          </a:r>
          <a:endParaRPr kumimoji="0" lang="ru-RU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FC86CDBF-23C9-4939-B585-B5B9914284E8}" type="parTrans" cxnId="{4FF54C7C-8C8D-4BF1-A39C-6E6D97A7DE84}">
      <dgm:prSet/>
      <dgm:spPr/>
      <dgm:t>
        <a:bodyPr/>
        <a:lstStyle/>
        <a:p>
          <a:endParaRPr lang="ru-RU"/>
        </a:p>
      </dgm:t>
    </dgm:pt>
    <dgm:pt modelId="{BF18787C-571F-41D0-AEA8-D73078B31FB6}" type="sibTrans" cxnId="{4FF54C7C-8C8D-4BF1-A39C-6E6D97A7DE84}">
      <dgm:prSet/>
      <dgm:spPr/>
      <dgm:t>
        <a:bodyPr/>
        <a:lstStyle/>
        <a:p>
          <a:endParaRPr lang="ru-RU"/>
        </a:p>
      </dgm:t>
    </dgm:pt>
    <dgm:pt modelId="{3C490F2E-C0F1-43BC-A04D-C6902EB5993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Бабочки</a:t>
          </a:r>
        </a:p>
      </dgm:t>
    </dgm:pt>
    <dgm:pt modelId="{10B4A67A-0EA8-41F8-B31F-B4807A115C7C}" type="parTrans" cxnId="{3B9BC6B2-F2BC-4CB7-839E-59F6BE526660}">
      <dgm:prSet/>
      <dgm:spPr/>
      <dgm:t>
        <a:bodyPr/>
        <a:lstStyle/>
        <a:p>
          <a:endParaRPr lang="ru-RU"/>
        </a:p>
      </dgm:t>
    </dgm:pt>
    <dgm:pt modelId="{892CDD23-BA81-49EF-AA53-B54821C451E6}" type="sibTrans" cxnId="{3B9BC6B2-F2BC-4CB7-839E-59F6BE526660}">
      <dgm:prSet/>
      <dgm:spPr/>
      <dgm:t>
        <a:bodyPr/>
        <a:lstStyle/>
        <a:p>
          <a:endParaRPr lang="ru-RU"/>
        </a:p>
      </dgm:t>
    </dgm:pt>
    <dgm:pt modelId="{7D72BEF9-76CF-42AD-9034-673B503DD9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</a:rPr>
            <a:t>Клопы</a:t>
          </a:r>
          <a:endParaRPr kumimoji="0" lang="ru-RU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34ECA7B5-2B6A-42AC-825B-1E399C51F5EB}" type="parTrans" cxnId="{256FC31D-D07E-4992-887D-C344F698F7A7}">
      <dgm:prSet/>
      <dgm:spPr/>
      <dgm:t>
        <a:bodyPr/>
        <a:lstStyle/>
        <a:p>
          <a:endParaRPr lang="ru-RU"/>
        </a:p>
      </dgm:t>
    </dgm:pt>
    <dgm:pt modelId="{7F0AD520-6221-4F14-8352-0387EF234879}" type="sibTrans" cxnId="{256FC31D-D07E-4992-887D-C344F698F7A7}">
      <dgm:prSet/>
      <dgm:spPr/>
      <dgm:t>
        <a:bodyPr/>
        <a:lstStyle/>
        <a:p>
          <a:endParaRPr lang="ru-RU"/>
        </a:p>
      </dgm:t>
    </dgm:pt>
    <dgm:pt modelId="{AC503E66-195E-4E78-9A7A-2A0871B682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</a:rPr>
            <a:t>Жуки</a:t>
          </a:r>
          <a:endParaRPr kumimoji="0" lang="ru-RU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187FFCCC-C387-4150-9A71-B0257F037B07}" type="parTrans" cxnId="{C8D659EC-471D-41EC-8DB6-FB5DED7778AF}">
      <dgm:prSet/>
      <dgm:spPr/>
      <dgm:t>
        <a:bodyPr/>
        <a:lstStyle/>
        <a:p>
          <a:endParaRPr lang="ru-RU"/>
        </a:p>
      </dgm:t>
    </dgm:pt>
    <dgm:pt modelId="{4473EA45-7E76-481C-8AD2-C21F20904079}" type="sibTrans" cxnId="{C8D659EC-471D-41EC-8DB6-FB5DED7778AF}">
      <dgm:prSet/>
      <dgm:spPr/>
      <dgm:t>
        <a:bodyPr/>
        <a:lstStyle/>
        <a:p>
          <a:endParaRPr lang="ru-RU"/>
        </a:p>
      </dgm:t>
    </dgm:pt>
    <dgm:pt modelId="{5B9A4862-827C-4353-9266-FB3825D2F7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</a:rPr>
            <a:t>Комары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</a:rPr>
            <a:t>Мухи </a:t>
          </a:r>
          <a:endParaRPr kumimoji="0" lang="ru-RU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15374B78-DA35-4FDB-A173-EDC269C6C88A}" type="parTrans" cxnId="{DFDDE756-E37C-4F44-8527-5FE944011A7A}">
      <dgm:prSet/>
      <dgm:spPr/>
      <dgm:t>
        <a:bodyPr/>
        <a:lstStyle/>
        <a:p>
          <a:endParaRPr lang="ru-RU"/>
        </a:p>
      </dgm:t>
    </dgm:pt>
    <dgm:pt modelId="{B8785A0A-36F3-4C16-BC9F-41C2D86311D2}" type="sibTrans" cxnId="{DFDDE756-E37C-4F44-8527-5FE944011A7A}">
      <dgm:prSet/>
      <dgm:spPr/>
      <dgm:t>
        <a:bodyPr/>
        <a:lstStyle/>
        <a:p>
          <a:endParaRPr lang="ru-RU"/>
        </a:p>
      </dgm:t>
    </dgm:pt>
    <dgm:pt modelId="{7D8C06F5-3F83-4434-8ED8-E1F8AEE283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Пчелы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Осы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Муравьи</a:t>
          </a:r>
        </a:p>
      </dgm:t>
    </dgm:pt>
    <dgm:pt modelId="{532BB83A-77E8-473D-8B0B-8127A1A3AB39}" type="parTrans" cxnId="{EF939AAA-3363-46DB-B74B-7A061F20557F}">
      <dgm:prSet/>
      <dgm:spPr/>
      <dgm:t>
        <a:bodyPr/>
        <a:lstStyle/>
        <a:p>
          <a:endParaRPr lang="ru-RU"/>
        </a:p>
      </dgm:t>
    </dgm:pt>
    <dgm:pt modelId="{4D4E6D94-3101-4EBD-8FA3-45FF8953ED16}" type="sibTrans" cxnId="{EF939AAA-3363-46DB-B74B-7A061F20557F}">
      <dgm:prSet/>
      <dgm:spPr/>
      <dgm:t>
        <a:bodyPr/>
        <a:lstStyle/>
        <a:p>
          <a:endParaRPr lang="ru-RU"/>
        </a:p>
      </dgm:t>
    </dgm:pt>
    <dgm:pt modelId="{BED2F372-7351-4D00-BF64-E74DFE10820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Стрекозы</a:t>
          </a:r>
        </a:p>
      </dgm:t>
    </dgm:pt>
    <dgm:pt modelId="{5EE091B3-E389-49FA-880D-15BD047ABB79}" type="parTrans" cxnId="{B09957E9-D5B4-4CD0-9883-2AF5F8CCEF4D}">
      <dgm:prSet/>
      <dgm:spPr/>
      <dgm:t>
        <a:bodyPr/>
        <a:lstStyle/>
        <a:p>
          <a:endParaRPr lang="ru-RU"/>
        </a:p>
      </dgm:t>
    </dgm:pt>
    <dgm:pt modelId="{946B7764-7AF5-4B16-9C0B-5D19133E4AA1}" type="sibTrans" cxnId="{B09957E9-D5B4-4CD0-9883-2AF5F8CCEF4D}">
      <dgm:prSet/>
      <dgm:spPr/>
      <dgm:t>
        <a:bodyPr/>
        <a:lstStyle/>
        <a:p>
          <a:endParaRPr lang="ru-RU"/>
        </a:p>
      </dgm:t>
    </dgm:pt>
    <dgm:pt modelId="{92B40D96-B88E-4ECD-9CE6-44407EF866DF}">
      <dgm:prSet/>
      <dgm:spPr/>
      <dgm:t>
        <a:bodyPr/>
        <a:lstStyle/>
        <a:p>
          <a:endParaRPr lang="ru-RU"/>
        </a:p>
      </dgm:t>
    </dgm:pt>
    <dgm:pt modelId="{A7070E4C-7240-4EBC-9E21-FD6A026DC17D}" type="parTrans" cxnId="{81FEEA77-72D3-47AE-9393-025A09FD0865}">
      <dgm:prSet/>
      <dgm:spPr/>
      <dgm:t>
        <a:bodyPr/>
        <a:lstStyle/>
        <a:p>
          <a:endParaRPr lang="ru-RU"/>
        </a:p>
      </dgm:t>
    </dgm:pt>
    <dgm:pt modelId="{F265A06B-43A7-4936-8497-C617BD9C1FA4}" type="sibTrans" cxnId="{81FEEA77-72D3-47AE-9393-025A09FD0865}">
      <dgm:prSet/>
      <dgm:spPr/>
      <dgm:t>
        <a:bodyPr/>
        <a:lstStyle/>
        <a:p>
          <a:endParaRPr lang="ru-RU"/>
        </a:p>
      </dgm:t>
    </dgm:pt>
    <dgm:pt modelId="{ADEE5B89-E834-45A3-9F15-6846B2025FD9}" type="pres">
      <dgm:prSet presAssocID="{469194EE-E9B1-4605-8486-3B4D8A311CA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7FB3610-8800-4825-AE68-344AA9A5EA1C}" type="pres">
      <dgm:prSet presAssocID="{5E39C3B3-5743-450A-ADE9-ED60BE4E0D41}" presName="centerShape" presStyleLbl="node0" presStyleIdx="0" presStyleCnt="1"/>
      <dgm:spPr/>
      <dgm:t>
        <a:bodyPr/>
        <a:lstStyle/>
        <a:p>
          <a:endParaRPr lang="ru-RU"/>
        </a:p>
      </dgm:t>
    </dgm:pt>
    <dgm:pt modelId="{8F2B14CF-FA21-4C89-B17F-EF539F312D2E}" type="pres">
      <dgm:prSet presAssocID="{10B4A67A-0EA8-41F8-B31F-B4807A115C7C}" presName="Name9" presStyleLbl="parChTrans1D2" presStyleIdx="0" presStyleCnt="7"/>
      <dgm:spPr/>
      <dgm:t>
        <a:bodyPr/>
        <a:lstStyle/>
        <a:p>
          <a:endParaRPr lang="ru-RU"/>
        </a:p>
      </dgm:t>
    </dgm:pt>
    <dgm:pt modelId="{4F59E72D-1F39-4B5A-A09D-D16C2DA8715F}" type="pres">
      <dgm:prSet presAssocID="{10B4A67A-0EA8-41F8-B31F-B4807A115C7C}" presName="connTx" presStyleLbl="parChTrans1D2" presStyleIdx="0" presStyleCnt="7"/>
      <dgm:spPr/>
      <dgm:t>
        <a:bodyPr/>
        <a:lstStyle/>
        <a:p>
          <a:endParaRPr lang="ru-RU"/>
        </a:p>
      </dgm:t>
    </dgm:pt>
    <dgm:pt modelId="{FE4D9C60-B6E1-4DF7-BF19-6DBEE8DDA010}" type="pres">
      <dgm:prSet presAssocID="{3C490F2E-C0F1-43BC-A04D-C6902EB5993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AEE52-05C1-48B7-90D2-B51CC27B95DB}" type="pres">
      <dgm:prSet presAssocID="{34ECA7B5-2B6A-42AC-825B-1E399C51F5EB}" presName="Name9" presStyleLbl="parChTrans1D2" presStyleIdx="1" presStyleCnt="7"/>
      <dgm:spPr/>
      <dgm:t>
        <a:bodyPr/>
        <a:lstStyle/>
        <a:p>
          <a:endParaRPr lang="ru-RU"/>
        </a:p>
      </dgm:t>
    </dgm:pt>
    <dgm:pt modelId="{6FD72B92-2892-4118-986E-E6E644CC9F5A}" type="pres">
      <dgm:prSet presAssocID="{34ECA7B5-2B6A-42AC-825B-1E399C51F5EB}" presName="connTx" presStyleLbl="parChTrans1D2" presStyleIdx="1" presStyleCnt="7"/>
      <dgm:spPr/>
      <dgm:t>
        <a:bodyPr/>
        <a:lstStyle/>
        <a:p>
          <a:endParaRPr lang="ru-RU"/>
        </a:p>
      </dgm:t>
    </dgm:pt>
    <dgm:pt modelId="{5B37EADF-F7BF-42D9-9593-350E74C0C3BA}" type="pres">
      <dgm:prSet presAssocID="{7D72BEF9-76CF-42AD-9034-673B503DD9D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13DC0-9C4A-4E80-87C9-98C6C86524C0}" type="pres">
      <dgm:prSet presAssocID="{187FFCCC-C387-4150-9A71-B0257F037B07}" presName="Name9" presStyleLbl="parChTrans1D2" presStyleIdx="2" presStyleCnt="7"/>
      <dgm:spPr/>
      <dgm:t>
        <a:bodyPr/>
        <a:lstStyle/>
        <a:p>
          <a:endParaRPr lang="ru-RU"/>
        </a:p>
      </dgm:t>
    </dgm:pt>
    <dgm:pt modelId="{D68D65C9-A3F4-410A-BB99-9747B1B697E5}" type="pres">
      <dgm:prSet presAssocID="{187FFCCC-C387-4150-9A71-B0257F037B07}" presName="connTx" presStyleLbl="parChTrans1D2" presStyleIdx="2" presStyleCnt="7"/>
      <dgm:spPr/>
      <dgm:t>
        <a:bodyPr/>
        <a:lstStyle/>
        <a:p>
          <a:endParaRPr lang="ru-RU"/>
        </a:p>
      </dgm:t>
    </dgm:pt>
    <dgm:pt modelId="{646E6E69-9E26-4821-B456-B8A986DE53DF}" type="pres">
      <dgm:prSet presAssocID="{AC503E66-195E-4E78-9A7A-2A0871B682D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92906-1A84-45DC-A4F7-26B1BC16E4C9}" type="pres">
      <dgm:prSet presAssocID="{15374B78-DA35-4FDB-A173-EDC269C6C88A}" presName="Name9" presStyleLbl="parChTrans1D2" presStyleIdx="3" presStyleCnt="7"/>
      <dgm:spPr/>
      <dgm:t>
        <a:bodyPr/>
        <a:lstStyle/>
        <a:p>
          <a:endParaRPr lang="ru-RU"/>
        </a:p>
      </dgm:t>
    </dgm:pt>
    <dgm:pt modelId="{B94CB311-51FB-4D6D-B453-5DA8B5A4FC91}" type="pres">
      <dgm:prSet presAssocID="{15374B78-DA35-4FDB-A173-EDC269C6C88A}" presName="connTx" presStyleLbl="parChTrans1D2" presStyleIdx="3" presStyleCnt="7"/>
      <dgm:spPr/>
      <dgm:t>
        <a:bodyPr/>
        <a:lstStyle/>
        <a:p>
          <a:endParaRPr lang="ru-RU"/>
        </a:p>
      </dgm:t>
    </dgm:pt>
    <dgm:pt modelId="{F8D2E74F-E5F2-419F-AD5B-70E3ED758E37}" type="pres">
      <dgm:prSet presAssocID="{5B9A4862-827C-4353-9266-FB3825D2F76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04FF7-8907-4AC0-98FA-FDC448A3FDD3}" type="pres">
      <dgm:prSet presAssocID="{532BB83A-77E8-473D-8B0B-8127A1A3AB39}" presName="Name9" presStyleLbl="parChTrans1D2" presStyleIdx="4" presStyleCnt="7"/>
      <dgm:spPr/>
      <dgm:t>
        <a:bodyPr/>
        <a:lstStyle/>
        <a:p>
          <a:endParaRPr lang="ru-RU"/>
        </a:p>
      </dgm:t>
    </dgm:pt>
    <dgm:pt modelId="{CA3CF940-B108-47F1-84C0-3DB56AAE37BC}" type="pres">
      <dgm:prSet presAssocID="{532BB83A-77E8-473D-8B0B-8127A1A3AB39}" presName="connTx" presStyleLbl="parChTrans1D2" presStyleIdx="4" presStyleCnt="7"/>
      <dgm:spPr/>
      <dgm:t>
        <a:bodyPr/>
        <a:lstStyle/>
        <a:p>
          <a:endParaRPr lang="ru-RU"/>
        </a:p>
      </dgm:t>
    </dgm:pt>
    <dgm:pt modelId="{04AD460D-BFF4-4043-BA8E-F871D1107523}" type="pres">
      <dgm:prSet presAssocID="{7D8C06F5-3F83-4434-8ED8-E1F8AEE2839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4F4BF-E160-4D94-8480-F92C29771193}" type="pres">
      <dgm:prSet presAssocID="{5EE091B3-E389-49FA-880D-15BD047ABB79}" presName="Name9" presStyleLbl="parChTrans1D2" presStyleIdx="5" presStyleCnt="7"/>
      <dgm:spPr/>
      <dgm:t>
        <a:bodyPr/>
        <a:lstStyle/>
        <a:p>
          <a:endParaRPr lang="ru-RU"/>
        </a:p>
      </dgm:t>
    </dgm:pt>
    <dgm:pt modelId="{0F103A64-A81F-4738-8372-0AC1244791CA}" type="pres">
      <dgm:prSet presAssocID="{5EE091B3-E389-49FA-880D-15BD047ABB79}" presName="connTx" presStyleLbl="parChTrans1D2" presStyleIdx="5" presStyleCnt="7"/>
      <dgm:spPr/>
      <dgm:t>
        <a:bodyPr/>
        <a:lstStyle/>
        <a:p>
          <a:endParaRPr lang="ru-RU"/>
        </a:p>
      </dgm:t>
    </dgm:pt>
    <dgm:pt modelId="{8FF60C61-E698-4D2A-A042-E7612D0E36CC}" type="pres">
      <dgm:prSet presAssocID="{BED2F372-7351-4D00-BF64-E74DFE10820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0D19C-E1F5-455E-9882-FB49341263DB}" type="pres">
      <dgm:prSet presAssocID="{A7070E4C-7240-4EBC-9E21-FD6A026DC17D}" presName="Name9" presStyleLbl="parChTrans1D2" presStyleIdx="6" presStyleCnt="7"/>
      <dgm:spPr/>
      <dgm:t>
        <a:bodyPr/>
        <a:lstStyle/>
        <a:p>
          <a:endParaRPr lang="ru-RU"/>
        </a:p>
      </dgm:t>
    </dgm:pt>
    <dgm:pt modelId="{C81790DE-7AF1-4E49-801E-FC8BF8D9688E}" type="pres">
      <dgm:prSet presAssocID="{A7070E4C-7240-4EBC-9E21-FD6A026DC17D}" presName="connTx" presStyleLbl="parChTrans1D2" presStyleIdx="6" presStyleCnt="7"/>
      <dgm:spPr/>
      <dgm:t>
        <a:bodyPr/>
        <a:lstStyle/>
        <a:p>
          <a:endParaRPr lang="ru-RU"/>
        </a:p>
      </dgm:t>
    </dgm:pt>
    <dgm:pt modelId="{5F371973-7B14-4362-A51B-5AD38DCDC75C}" type="pres">
      <dgm:prSet presAssocID="{92B40D96-B88E-4ECD-9CE6-44407EF866DF}" presName="node" presStyleLbl="node1" presStyleIdx="6" presStyleCnt="7" custRadScaleRad="104986" custRadScaleInc="-2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5B0F9F-F070-431A-83E1-6A2996BD8DFA}" type="presOf" srcId="{3C490F2E-C0F1-43BC-A04D-C6902EB59931}" destId="{FE4D9C60-B6E1-4DF7-BF19-6DBEE8DDA010}" srcOrd="0" destOrd="0" presId="urn:microsoft.com/office/officeart/2005/8/layout/radial1"/>
    <dgm:cxn modelId="{FF1892A2-43AC-47C4-A403-9F4A745F8BE1}" type="presOf" srcId="{BED2F372-7351-4D00-BF64-E74DFE108208}" destId="{8FF60C61-E698-4D2A-A042-E7612D0E36CC}" srcOrd="0" destOrd="0" presId="urn:microsoft.com/office/officeart/2005/8/layout/radial1"/>
    <dgm:cxn modelId="{CFFD6097-39E6-417D-875D-F11BA9723246}" type="presOf" srcId="{10B4A67A-0EA8-41F8-B31F-B4807A115C7C}" destId="{8F2B14CF-FA21-4C89-B17F-EF539F312D2E}" srcOrd="0" destOrd="0" presId="urn:microsoft.com/office/officeart/2005/8/layout/radial1"/>
    <dgm:cxn modelId="{EBD254A8-589A-4F27-8B0A-7AEC0F841D22}" type="presOf" srcId="{187FFCCC-C387-4150-9A71-B0257F037B07}" destId="{6AC13DC0-9C4A-4E80-87C9-98C6C86524C0}" srcOrd="0" destOrd="0" presId="urn:microsoft.com/office/officeart/2005/8/layout/radial1"/>
    <dgm:cxn modelId="{EF939AAA-3363-46DB-B74B-7A061F20557F}" srcId="{5E39C3B3-5743-450A-ADE9-ED60BE4E0D41}" destId="{7D8C06F5-3F83-4434-8ED8-E1F8AEE28396}" srcOrd="4" destOrd="0" parTransId="{532BB83A-77E8-473D-8B0B-8127A1A3AB39}" sibTransId="{4D4E6D94-3101-4EBD-8FA3-45FF8953ED16}"/>
    <dgm:cxn modelId="{EEC32DE4-8AD1-4A7E-BFCE-49980E4EE21B}" type="presOf" srcId="{5EE091B3-E389-49FA-880D-15BD047ABB79}" destId="{0F103A64-A81F-4738-8372-0AC1244791CA}" srcOrd="1" destOrd="0" presId="urn:microsoft.com/office/officeart/2005/8/layout/radial1"/>
    <dgm:cxn modelId="{47F85200-1073-4A8B-BD1C-0AE6594CF191}" type="presOf" srcId="{10B4A67A-0EA8-41F8-B31F-B4807A115C7C}" destId="{4F59E72D-1F39-4B5A-A09D-D16C2DA8715F}" srcOrd="1" destOrd="0" presId="urn:microsoft.com/office/officeart/2005/8/layout/radial1"/>
    <dgm:cxn modelId="{3B9BC6B2-F2BC-4CB7-839E-59F6BE526660}" srcId="{5E39C3B3-5743-450A-ADE9-ED60BE4E0D41}" destId="{3C490F2E-C0F1-43BC-A04D-C6902EB59931}" srcOrd="0" destOrd="0" parTransId="{10B4A67A-0EA8-41F8-B31F-B4807A115C7C}" sibTransId="{892CDD23-BA81-49EF-AA53-B54821C451E6}"/>
    <dgm:cxn modelId="{B09957E9-D5B4-4CD0-9883-2AF5F8CCEF4D}" srcId="{5E39C3B3-5743-450A-ADE9-ED60BE4E0D41}" destId="{BED2F372-7351-4D00-BF64-E74DFE108208}" srcOrd="5" destOrd="0" parTransId="{5EE091B3-E389-49FA-880D-15BD047ABB79}" sibTransId="{946B7764-7AF5-4B16-9C0B-5D19133E4AA1}"/>
    <dgm:cxn modelId="{DE049FF3-D7E9-41A3-B483-7BD2A47BC98E}" type="presOf" srcId="{532BB83A-77E8-473D-8B0B-8127A1A3AB39}" destId="{CA504FF7-8907-4AC0-98FA-FDC448A3FDD3}" srcOrd="0" destOrd="0" presId="urn:microsoft.com/office/officeart/2005/8/layout/radial1"/>
    <dgm:cxn modelId="{C4D96F7F-925D-4F76-9354-2E652013AD6E}" type="presOf" srcId="{7D8C06F5-3F83-4434-8ED8-E1F8AEE28396}" destId="{04AD460D-BFF4-4043-BA8E-F871D1107523}" srcOrd="0" destOrd="0" presId="urn:microsoft.com/office/officeart/2005/8/layout/radial1"/>
    <dgm:cxn modelId="{E44F108F-7B05-4039-9FF4-B0FAE6766BA9}" type="presOf" srcId="{34ECA7B5-2B6A-42AC-825B-1E399C51F5EB}" destId="{6FD72B92-2892-4118-986E-E6E644CC9F5A}" srcOrd="1" destOrd="0" presId="urn:microsoft.com/office/officeart/2005/8/layout/radial1"/>
    <dgm:cxn modelId="{256FC31D-D07E-4992-887D-C344F698F7A7}" srcId="{5E39C3B3-5743-450A-ADE9-ED60BE4E0D41}" destId="{7D72BEF9-76CF-42AD-9034-673B503DD9DE}" srcOrd="1" destOrd="0" parTransId="{34ECA7B5-2B6A-42AC-825B-1E399C51F5EB}" sibTransId="{7F0AD520-6221-4F14-8352-0387EF234879}"/>
    <dgm:cxn modelId="{5EC3242A-13BB-4232-8D54-E9AAF6DAAA95}" type="presOf" srcId="{532BB83A-77E8-473D-8B0B-8127A1A3AB39}" destId="{CA3CF940-B108-47F1-84C0-3DB56AAE37BC}" srcOrd="1" destOrd="0" presId="urn:microsoft.com/office/officeart/2005/8/layout/radial1"/>
    <dgm:cxn modelId="{25A8F10A-F2A1-4614-A8BE-88902A30E94E}" type="presOf" srcId="{187FFCCC-C387-4150-9A71-B0257F037B07}" destId="{D68D65C9-A3F4-410A-BB99-9747B1B697E5}" srcOrd="1" destOrd="0" presId="urn:microsoft.com/office/officeart/2005/8/layout/radial1"/>
    <dgm:cxn modelId="{333BD0A4-08D5-4FDF-91C9-283E2217EF51}" type="presOf" srcId="{5E39C3B3-5743-450A-ADE9-ED60BE4E0D41}" destId="{C7FB3610-8800-4825-AE68-344AA9A5EA1C}" srcOrd="0" destOrd="0" presId="urn:microsoft.com/office/officeart/2005/8/layout/radial1"/>
    <dgm:cxn modelId="{81FEEA77-72D3-47AE-9393-025A09FD0865}" srcId="{5E39C3B3-5743-450A-ADE9-ED60BE4E0D41}" destId="{92B40D96-B88E-4ECD-9CE6-44407EF866DF}" srcOrd="6" destOrd="0" parTransId="{A7070E4C-7240-4EBC-9E21-FD6A026DC17D}" sibTransId="{F265A06B-43A7-4936-8497-C617BD9C1FA4}"/>
    <dgm:cxn modelId="{DFDDE756-E37C-4F44-8527-5FE944011A7A}" srcId="{5E39C3B3-5743-450A-ADE9-ED60BE4E0D41}" destId="{5B9A4862-827C-4353-9266-FB3825D2F764}" srcOrd="3" destOrd="0" parTransId="{15374B78-DA35-4FDB-A173-EDC269C6C88A}" sibTransId="{B8785A0A-36F3-4C16-BC9F-41C2D86311D2}"/>
    <dgm:cxn modelId="{24728F38-A58C-40F5-A91E-903B10925728}" type="presOf" srcId="{A7070E4C-7240-4EBC-9E21-FD6A026DC17D}" destId="{7260D19C-E1F5-455E-9882-FB49341263DB}" srcOrd="0" destOrd="0" presId="urn:microsoft.com/office/officeart/2005/8/layout/radial1"/>
    <dgm:cxn modelId="{C8D659EC-471D-41EC-8DB6-FB5DED7778AF}" srcId="{5E39C3B3-5743-450A-ADE9-ED60BE4E0D41}" destId="{AC503E66-195E-4E78-9A7A-2A0871B682DA}" srcOrd="2" destOrd="0" parTransId="{187FFCCC-C387-4150-9A71-B0257F037B07}" sibTransId="{4473EA45-7E76-481C-8AD2-C21F20904079}"/>
    <dgm:cxn modelId="{FBE64E2F-5A63-4C36-90F1-975AB42C17AF}" type="presOf" srcId="{7D72BEF9-76CF-42AD-9034-673B503DD9DE}" destId="{5B37EADF-F7BF-42D9-9593-350E74C0C3BA}" srcOrd="0" destOrd="0" presId="urn:microsoft.com/office/officeart/2005/8/layout/radial1"/>
    <dgm:cxn modelId="{4FF54C7C-8C8D-4BF1-A39C-6E6D97A7DE84}" srcId="{469194EE-E9B1-4605-8486-3B4D8A311CA1}" destId="{5E39C3B3-5743-450A-ADE9-ED60BE4E0D41}" srcOrd="0" destOrd="0" parTransId="{FC86CDBF-23C9-4939-B585-B5B9914284E8}" sibTransId="{BF18787C-571F-41D0-AEA8-D73078B31FB6}"/>
    <dgm:cxn modelId="{BF1767AA-8758-4B43-86B3-CCDB12D844E4}" type="presOf" srcId="{15374B78-DA35-4FDB-A173-EDC269C6C88A}" destId="{57992906-1A84-45DC-A4F7-26B1BC16E4C9}" srcOrd="0" destOrd="0" presId="urn:microsoft.com/office/officeart/2005/8/layout/radial1"/>
    <dgm:cxn modelId="{84EAF578-D641-4470-B1C7-B5AEF1826D96}" type="presOf" srcId="{AC503E66-195E-4E78-9A7A-2A0871B682DA}" destId="{646E6E69-9E26-4821-B456-B8A986DE53DF}" srcOrd="0" destOrd="0" presId="urn:microsoft.com/office/officeart/2005/8/layout/radial1"/>
    <dgm:cxn modelId="{5F410FF3-0CB1-4663-ACD5-F858C9B80DA0}" type="presOf" srcId="{469194EE-E9B1-4605-8486-3B4D8A311CA1}" destId="{ADEE5B89-E834-45A3-9F15-6846B2025FD9}" srcOrd="0" destOrd="0" presId="urn:microsoft.com/office/officeart/2005/8/layout/radial1"/>
    <dgm:cxn modelId="{BD62A29E-4D69-4EEA-850B-9356FBCA27B5}" type="presOf" srcId="{5EE091B3-E389-49FA-880D-15BD047ABB79}" destId="{05C4F4BF-E160-4D94-8480-F92C29771193}" srcOrd="0" destOrd="0" presId="urn:microsoft.com/office/officeart/2005/8/layout/radial1"/>
    <dgm:cxn modelId="{8772A965-291D-4191-A616-8E883AE12458}" type="presOf" srcId="{A7070E4C-7240-4EBC-9E21-FD6A026DC17D}" destId="{C81790DE-7AF1-4E49-801E-FC8BF8D9688E}" srcOrd="1" destOrd="0" presId="urn:microsoft.com/office/officeart/2005/8/layout/radial1"/>
    <dgm:cxn modelId="{1DBDFB0F-41F2-41C9-BD58-9828BDE55589}" type="presOf" srcId="{92B40D96-B88E-4ECD-9CE6-44407EF866DF}" destId="{5F371973-7B14-4362-A51B-5AD38DCDC75C}" srcOrd="0" destOrd="0" presId="urn:microsoft.com/office/officeart/2005/8/layout/radial1"/>
    <dgm:cxn modelId="{9FD43D0A-2823-4213-BDF6-54DB0FDB7267}" type="presOf" srcId="{5B9A4862-827C-4353-9266-FB3825D2F764}" destId="{F8D2E74F-E5F2-419F-AD5B-70E3ED758E37}" srcOrd="0" destOrd="0" presId="urn:microsoft.com/office/officeart/2005/8/layout/radial1"/>
    <dgm:cxn modelId="{4BFA2B07-1A03-4EE0-8F00-77B616526554}" type="presOf" srcId="{15374B78-DA35-4FDB-A173-EDC269C6C88A}" destId="{B94CB311-51FB-4D6D-B453-5DA8B5A4FC91}" srcOrd="1" destOrd="0" presId="urn:microsoft.com/office/officeart/2005/8/layout/radial1"/>
    <dgm:cxn modelId="{DDDE875D-3D80-49B7-83BA-1C93C6E1AFDE}" type="presOf" srcId="{34ECA7B5-2B6A-42AC-825B-1E399C51F5EB}" destId="{AEDAEE52-05C1-48B7-90D2-B51CC27B95DB}" srcOrd="0" destOrd="0" presId="urn:microsoft.com/office/officeart/2005/8/layout/radial1"/>
    <dgm:cxn modelId="{50CCF288-D328-4125-ADA3-645BF724E849}" type="presParOf" srcId="{ADEE5B89-E834-45A3-9F15-6846B2025FD9}" destId="{C7FB3610-8800-4825-AE68-344AA9A5EA1C}" srcOrd="0" destOrd="0" presId="urn:microsoft.com/office/officeart/2005/8/layout/radial1"/>
    <dgm:cxn modelId="{3EEC9027-7E5E-4DBB-B500-9AA278A9E2B2}" type="presParOf" srcId="{ADEE5B89-E834-45A3-9F15-6846B2025FD9}" destId="{8F2B14CF-FA21-4C89-B17F-EF539F312D2E}" srcOrd="1" destOrd="0" presId="urn:microsoft.com/office/officeart/2005/8/layout/radial1"/>
    <dgm:cxn modelId="{A2A64E76-736A-4790-A3FA-8F0B2FF9ACDA}" type="presParOf" srcId="{8F2B14CF-FA21-4C89-B17F-EF539F312D2E}" destId="{4F59E72D-1F39-4B5A-A09D-D16C2DA8715F}" srcOrd="0" destOrd="0" presId="urn:microsoft.com/office/officeart/2005/8/layout/radial1"/>
    <dgm:cxn modelId="{1E55908F-DBF5-4877-AF75-DC3718EDA33D}" type="presParOf" srcId="{ADEE5B89-E834-45A3-9F15-6846B2025FD9}" destId="{FE4D9C60-B6E1-4DF7-BF19-6DBEE8DDA010}" srcOrd="2" destOrd="0" presId="urn:microsoft.com/office/officeart/2005/8/layout/radial1"/>
    <dgm:cxn modelId="{5BD50C3A-2215-4F78-9D03-38CD468B8704}" type="presParOf" srcId="{ADEE5B89-E834-45A3-9F15-6846B2025FD9}" destId="{AEDAEE52-05C1-48B7-90D2-B51CC27B95DB}" srcOrd="3" destOrd="0" presId="urn:microsoft.com/office/officeart/2005/8/layout/radial1"/>
    <dgm:cxn modelId="{C02A29D1-F363-4894-B9C8-DB38E7C5E3BE}" type="presParOf" srcId="{AEDAEE52-05C1-48B7-90D2-B51CC27B95DB}" destId="{6FD72B92-2892-4118-986E-E6E644CC9F5A}" srcOrd="0" destOrd="0" presId="urn:microsoft.com/office/officeart/2005/8/layout/radial1"/>
    <dgm:cxn modelId="{6F587AA4-8F00-4AF0-B8C2-F2C7BF9F7B9C}" type="presParOf" srcId="{ADEE5B89-E834-45A3-9F15-6846B2025FD9}" destId="{5B37EADF-F7BF-42D9-9593-350E74C0C3BA}" srcOrd="4" destOrd="0" presId="urn:microsoft.com/office/officeart/2005/8/layout/radial1"/>
    <dgm:cxn modelId="{DD194B78-3061-4190-9124-B36FE8835A92}" type="presParOf" srcId="{ADEE5B89-E834-45A3-9F15-6846B2025FD9}" destId="{6AC13DC0-9C4A-4E80-87C9-98C6C86524C0}" srcOrd="5" destOrd="0" presId="urn:microsoft.com/office/officeart/2005/8/layout/radial1"/>
    <dgm:cxn modelId="{0A4B053B-D2EE-4437-9DDC-630325F619C2}" type="presParOf" srcId="{6AC13DC0-9C4A-4E80-87C9-98C6C86524C0}" destId="{D68D65C9-A3F4-410A-BB99-9747B1B697E5}" srcOrd="0" destOrd="0" presId="urn:microsoft.com/office/officeart/2005/8/layout/radial1"/>
    <dgm:cxn modelId="{0483B100-0F5B-42F4-B837-61A0C6E485BF}" type="presParOf" srcId="{ADEE5B89-E834-45A3-9F15-6846B2025FD9}" destId="{646E6E69-9E26-4821-B456-B8A986DE53DF}" srcOrd="6" destOrd="0" presId="urn:microsoft.com/office/officeart/2005/8/layout/radial1"/>
    <dgm:cxn modelId="{3E521DCB-D00B-438B-9EEB-C9A0D5D3E470}" type="presParOf" srcId="{ADEE5B89-E834-45A3-9F15-6846B2025FD9}" destId="{57992906-1A84-45DC-A4F7-26B1BC16E4C9}" srcOrd="7" destOrd="0" presId="urn:microsoft.com/office/officeart/2005/8/layout/radial1"/>
    <dgm:cxn modelId="{A281C6D0-0346-48B2-87CC-452DD8AAE66F}" type="presParOf" srcId="{57992906-1A84-45DC-A4F7-26B1BC16E4C9}" destId="{B94CB311-51FB-4D6D-B453-5DA8B5A4FC91}" srcOrd="0" destOrd="0" presId="urn:microsoft.com/office/officeart/2005/8/layout/radial1"/>
    <dgm:cxn modelId="{1363F1E9-A3F9-449B-A966-14A39F38C6E2}" type="presParOf" srcId="{ADEE5B89-E834-45A3-9F15-6846B2025FD9}" destId="{F8D2E74F-E5F2-419F-AD5B-70E3ED758E37}" srcOrd="8" destOrd="0" presId="urn:microsoft.com/office/officeart/2005/8/layout/radial1"/>
    <dgm:cxn modelId="{FA442BB5-5C3C-40ED-AFDB-35190B7A8263}" type="presParOf" srcId="{ADEE5B89-E834-45A3-9F15-6846B2025FD9}" destId="{CA504FF7-8907-4AC0-98FA-FDC448A3FDD3}" srcOrd="9" destOrd="0" presId="urn:microsoft.com/office/officeart/2005/8/layout/radial1"/>
    <dgm:cxn modelId="{7BED6A65-B7D4-438D-AD16-B3AA0F83F097}" type="presParOf" srcId="{CA504FF7-8907-4AC0-98FA-FDC448A3FDD3}" destId="{CA3CF940-B108-47F1-84C0-3DB56AAE37BC}" srcOrd="0" destOrd="0" presId="urn:microsoft.com/office/officeart/2005/8/layout/radial1"/>
    <dgm:cxn modelId="{A49E81F6-9729-4AB4-82BF-DDB56DFBE735}" type="presParOf" srcId="{ADEE5B89-E834-45A3-9F15-6846B2025FD9}" destId="{04AD460D-BFF4-4043-BA8E-F871D1107523}" srcOrd="10" destOrd="0" presId="urn:microsoft.com/office/officeart/2005/8/layout/radial1"/>
    <dgm:cxn modelId="{DFDFEC85-4AF3-4FD8-8DC9-8060CD785F07}" type="presParOf" srcId="{ADEE5B89-E834-45A3-9F15-6846B2025FD9}" destId="{05C4F4BF-E160-4D94-8480-F92C29771193}" srcOrd="11" destOrd="0" presId="urn:microsoft.com/office/officeart/2005/8/layout/radial1"/>
    <dgm:cxn modelId="{82169FCA-6C1B-48EA-AB6C-533D90726FEC}" type="presParOf" srcId="{05C4F4BF-E160-4D94-8480-F92C29771193}" destId="{0F103A64-A81F-4738-8372-0AC1244791CA}" srcOrd="0" destOrd="0" presId="urn:microsoft.com/office/officeart/2005/8/layout/radial1"/>
    <dgm:cxn modelId="{DA5B4B6A-6850-490C-BBCA-8417E59D9FD9}" type="presParOf" srcId="{ADEE5B89-E834-45A3-9F15-6846B2025FD9}" destId="{8FF60C61-E698-4D2A-A042-E7612D0E36CC}" srcOrd="12" destOrd="0" presId="urn:microsoft.com/office/officeart/2005/8/layout/radial1"/>
    <dgm:cxn modelId="{D2CD8BBC-B6E9-4328-A88C-8814E349603D}" type="presParOf" srcId="{ADEE5B89-E834-45A3-9F15-6846B2025FD9}" destId="{7260D19C-E1F5-455E-9882-FB49341263DB}" srcOrd="13" destOrd="0" presId="urn:microsoft.com/office/officeart/2005/8/layout/radial1"/>
    <dgm:cxn modelId="{3D1266F0-7AC1-4B37-82AD-53AE7EF2ACED}" type="presParOf" srcId="{7260D19C-E1F5-455E-9882-FB49341263DB}" destId="{C81790DE-7AF1-4E49-801E-FC8BF8D9688E}" srcOrd="0" destOrd="0" presId="urn:microsoft.com/office/officeart/2005/8/layout/radial1"/>
    <dgm:cxn modelId="{7D6ADDC8-F062-4190-9A7E-72B6521DCD68}" type="presParOf" srcId="{ADEE5B89-E834-45A3-9F15-6846B2025FD9}" destId="{5F371973-7B14-4362-A51B-5AD38DCDC75C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D4B501-2F7E-4F94-8DC6-CBDFEF154C4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</dgm:pt>
    <dgm:pt modelId="{15B14897-3F8B-4A49-81A1-2874B38FD7A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Verdana" pitchFamily="34" charset="0"/>
            </a:rPr>
            <a:t>Жуки </a:t>
          </a:r>
          <a:endParaRPr kumimoji="0" lang="ru-RU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363BA313-400F-454A-9456-A88942E8BEFA}" type="parTrans" cxnId="{31D9AE49-578D-46A8-A5C8-387DFB8F792C}">
      <dgm:prSet/>
      <dgm:spPr/>
      <dgm:t>
        <a:bodyPr/>
        <a:lstStyle/>
        <a:p>
          <a:endParaRPr lang="ru-RU"/>
        </a:p>
      </dgm:t>
    </dgm:pt>
    <dgm:pt modelId="{25A37A36-B598-4287-A512-10AA2DD207E4}" type="sibTrans" cxnId="{31D9AE49-578D-46A8-A5C8-387DFB8F792C}">
      <dgm:prSet/>
      <dgm:spPr/>
      <dgm:t>
        <a:bodyPr/>
        <a:lstStyle/>
        <a:p>
          <a:endParaRPr lang="ru-RU"/>
        </a:p>
      </dgm:t>
    </dgm:pt>
    <dgm:pt modelId="{5A05A1CF-96C6-4942-9A1C-1F4FF36C3B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Хищники-энтомофаги</a:t>
          </a:r>
          <a:endParaRPr kumimoji="0" lang="ru-RU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39094E3E-BCC0-49B4-952A-2E5A02EE2CAF}" type="parTrans" cxnId="{AA194F39-531E-45C6-913C-2E94D5C396A7}">
      <dgm:prSet/>
      <dgm:spPr/>
      <dgm:t>
        <a:bodyPr/>
        <a:lstStyle/>
        <a:p>
          <a:endParaRPr lang="ru-RU"/>
        </a:p>
      </dgm:t>
    </dgm:pt>
    <dgm:pt modelId="{500DEF2F-B5AB-4B56-9F8C-E43FCA675BFC}" type="sibTrans" cxnId="{AA194F39-531E-45C6-913C-2E94D5C396A7}">
      <dgm:prSet/>
      <dgm:spPr/>
      <dgm:t>
        <a:bodyPr/>
        <a:lstStyle/>
        <a:p>
          <a:endParaRPr lang="ru-RU"/>
        </a:p>
      </dgm:t>
    </dgm:pt>
    <dgm:pt modelId="{54231655-69C9-43A4-9472-B8A3B219E7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Растительноядные </a:t>
          </a:r>
          <a:endParaRPr kumimoji="0" lang="ru-RU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29DD0CE6-8C73-48E9-964A-CC7D5D640073}" type="parTrans" cxnId="{AD3EEDCC-A4CF-45FB-9021-9B427C24A085}">
      <dgm:prSet/>
      <dgm:spPr/>
      <dgm:t>
        <a:bodyPr/>
        <a:lstStyle/>
        <a:p>
          <a:endParaRPr lang="ru-RU"/>
        </a:p>
      </dgm:t>
    </dgm:pt>
    <dgm:pt modelId="{144BE640-FF7B-4084-88CA-9E567307632F}" type="sibTrans" cxnId="{AD3EEDCC-A4CF-45FB-9021-9B427C24A085}">
      <dgm:prSet/>
      <dgm:spPr/>
      <dgm:t>
        <a:bodyPr/>
        <a:lstStyle/>
        <a:p>
          <a:endParaRPr lang="ru-RU"/>
        </a:p>
      </dgm:t>
    </dgm:pt>
    <dgm:pt modelId="{E529C521-1A2B-4314-98C7-59699C8A60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Потребители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разлагающихся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pitchFamily="34" charset="0"/>
            </a:rPr>
            <a:t>органических остатков</a:t>
          </a:r>
          <a:endParaRPr kumimoji="0" lang="ru-RU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71DD1F42-0454-4500-9B3A-9D5387C58334}" type="parTrans" cxnId="{29660741-58BD-41B2-9F0C-49048130B428}">
      <dgm:prSet/>
      <dgm:spPr/>
      <dgm:t>
        <a:bodyPr/>
        <a:lstStyle/>
        <a:p>
          <a:endParaRPr lang="ru-RU"/>
        </a:p>
      </dgm:t>
    </dgm:pt>
    <dgm:pt modelId="{3E183673-6A16-4CDB-8A35-44E5E3626091}" type="sibTrans" cxnId="{29660741-58BD-41B2-9F0C-49048130B428}">
      <dgm:prSet/>
      <dgm:spPr/>
      <dgm:t>
        <a:bodyPr/>
        <a:lstStyle/>
        <a:p>
          <a:endParaRPr lang="ru-RU"/>
        </a:p>
      </dgm:t>
    </dgm:pt>
    <dgm:pt modelId="{EA71BD33-C8EF-4A52-B429-AA1BE84BB5E5}" type="pres">
      <dgm:prSet presAssocID="{D4D4B501-2F7E-4F94-8DC6-CBDFEF154C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022468-559D-46BA-B378-7D7A33687F0D}" type="pres">
      <dgm:prSet presAssocID="{15B14897-3F8B-4A49-81A1-2874B38FD7AB}" presName="hierRoot1" presStyleCnt="0">
        <dgm:presLayoutVars>
          <dgm:hierBranch/>
        </dgm:presLayoutVars>
      </dgm:prSet>
      <dgm:spPr/>
    </dgm:pt>
    <dgm:pt modelId="{054A7B19-FD44-4CE1-81C7-E124A0354E4D}" type="pres">
      <dgm:prSet presAssocID="{15B14897-3F8B-4A49-81A1-2874B38FD7AB}" presName="rootComposite1" presStyleCnt="0"/>
      <dgm:spPr/>
    </dgm:pt>
    <dgm:pt modelId="{D99422D9-B225-474C-9390-AF8AAC1E5558}" type="pres">
      <dgm:prSet presAssocID="{15B14897-3F8B-4A49-81A1-2874B38FD7A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AAD831-EB8C-40CA-9E99-7EC2F2E3E25F}" type="pres">
      <dgm:prSet presAssocID="{15B14897-3F8B-4A49-81A1-2874B38FD7A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E460591-A2EB-47AB-860C-0F5097FC5E86}" type="pres">
      <dgm:prSet presAssocID="{15B14897-3F8B-4A49-81A1-2874B38FD7AB}" presName="hierChild2" presStyleCnt="0"/>
      <dgm:spPr/>
    </dgm:pt>
    <dgm:pt modelId="{F141F51A-E529-47CF-A1FD-9F02B83DE146}" type="pres">
      <dgm:prSet presAssocID="{39094E3E-BCC0-49B4-952A-2E5A02EE2CAF}" presName="Name35" presStyleLbl="parChTrans1D2" presStyleIdx="0" presStyleCnt="3"/>
      <dgm:spPr/>
      <dgm:t>
        <a:bodyPr/>
        <a:lstStyle/>
        <a:p>
          <a:endParaRPr lang="ru-RU"/>
        </a:p>
      </dgm:t>
    </dgm:pt>
    <dgm:pt modelId="{222A33FE-287B-4A2B-87B1-822D8A47D53C}" type="pres">
      <dgm:prSet presAssocID="{5A05A1CF-96C6-4942-9A1C-1F4FF36C3B96}" presName="hierRoot2" presStyleCnt="0">
        <dgm:presLayoutVars>
          <dgm:hierBranch/>
        </dgm:presLayoutVars>
      </dgm:prSet>
      <dgm:spPr/>
    </dgm:pt>
    <dgm:pt modelId="{F900017A-AB4F-4C6B-99A5-E0945058F32F}" type="pres">
      <dgm:prSet presAssocID="{5A05A1CF-96C6-4942-9A1C-1F4FF36C3B96}" presName="rootComposite" presStyleCnt="0"/>
      <dgm:spPr/>
    </dgm:pt>
    <dgm:pt modelId="{57CCD676-E852-44D9-B474-33961008A9A2}" type="pres">
      <dgm:prSet presAssocID="{5A05A1CF-96C6-4942-9A1C-1F4FF36C3B9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C545A7-710D-43D3-849B-1D294B3DCACC}" type="pres">
      <dgm:prSet presAssocID="{5A05A1CF-96C6-4942-9A1C-1F4FF36C3B96}" presName="rootConnector" presStyleLbl="node2" presStyleIdx="0" presStyleCnt="3"/>
      <dgm:spPr/>
      <dgm:t>
        <a:bodyPr/>
        <a:lstStyle/>
        <a:p>
          <a:endParaRPr lang="ru-RU"/>
        </a:p>
      </dgm:t>
    </dgm:pt>
    <dgm:pt modelId="{E67B0D31-A334-47E4-B706-377E2F588A71}" type="pres">
      <dgm:prSet presAssocID="{5A05A1CF-96C6-4942-9A1C-1F4FF36C3B96}" presName="hierChild4" presStyleCnt="0"/>
      <dgm:spPr/>
    </dgm:pt>
    <dgm:pt modelId="{D0CD9A6B-5A7F-4BB4-9768-7DAC4A64D5B6}" type="pres">
      <dgm:prSet presAssocID="{5A05A1CF-96C6-4942-9A1C-1F4FF36C3B96}" presName="hierChild5" presStyleCnt="0"/>
      <dgm:spPr/>
    </dgm:pt>
    <dgm:pt modelId="{1C5C8AE8-19A0-4446-851C-A99E23A47C46}" type="pres">
      <dgm:prSet presAssocID="{29DD0CE6-8C73-48E9-964A-CC7D5D640073}" presName="Name35" presStyleLbl="parChTrans1D2" presStyleIdx="1" presStyleCnt="3"/>
      <dgm:spPr/>
      <dgm:t>
        <a:bodyPr/>
        <a:lstStyle/>
        <a:p>
          <a:endParaRPr lang="ru-RU"/>
        </a:p>
      </dgm:t>
    </dgm:pt>
    <dgm:pt modelId="{020A1202-3382-4B90-9047-85D7058A5DF4}" type="pres">
      <dgm:prSet presAssocID="{54231655-69C9-43A4-9472-B8A3B219E748}" presName="hierRoot2" presStyleCnt="0">
        <dgm:presLayoutVars>
          <dgm:hierBranch/>
        </dgm:presLayoutVars>
      </dgm:prSet>
      <dgm:spPr/>
    </dgm:pt>
    <dgm:pt modelId="{2D555F2D-71D7-40B6-81F0-5F7F601C7744}" type="pres">
      <dgm:prSet presAssocID="{54231655-69C9-43A4-9472-B8A3B219E748}" presName="rootComposite" presStyleCnt="0"/>
      <dgm:spPr/>
    </dgm:pt>
    <dgm:pt modelId="{3F1C3465-8B59-4210-8483-0C0871A1451B}" type="pres">
      <dgm:prSet presAssocID="{54231655-69C9-43A4-9472-B8A3B219E748}" presName="rootText" presStyleLbl="node2" presStyleIdx="1" presStyleCnt="3" custScaleX="108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030C73-61F0-4995-88EE-1DA6A89AD004}" type="pres">
      <dgm:prSet presAssocID="{54231655-69C9-43A4-9472-B8A3B219E748}" presName="rootConnector" presStyleLbl="node2" presStyleIdx="1" presStyleCnt="3"/>
      <dgm:spPr/>
      <dgm:t>
        <a:bodyPr/>
        <a:lstStyle/>
        <a:p>
          <a:endParaRPr lang="ru-RU"/>
        </a:p>
      </dgm:t>
    </dgm:pt>
    <dgm:pt modelId="{9E0C9EC7-1AE8-41D9-92C1-AB9333DFE0C8}" type="pres">
      <dgm:prSet presAssocID="{54231655-69C9-43A4-9472-B8A3B219E748}" presName="hierChild4" presStyleCnt="0"/>
      <dgm:spPr/>
    </dgm:pt>
    <dgm:pt modelId="{E318BDA0-93B0-4481-A694-AE4B675638C6}" type="pres">
      <dgm:prSet presAssocID="{54231655-69C9-43A4-9472-B8A3B219E748}" presName="hierChild5" presStyleCnt="0"/>
      <dgm:spPr/>
    </dgm:pt>
    <dgm:pt modelId="{F94920A2-5A24-414A-8EC7-51DC83B6BB1D}" type="pres">
      <dgm:prSet presAssocID="{71DD1F42-0454-4500-9B3A-9D5387C58334}" presName="Name35" presStyleLbl="parChTrans1D2" presStyleIdx="2" presStyleCnt="3"/>
      <dgm:spPr/>
      <dgm:t>
        <a:bodyPr/>
        <a:lstStyle/>
        <a:p>
          <a:endParaRPr lang="ru-RU"/>
        </a:p>
      </dgm:t>
    </dgm:pt>
    <dgm:pt modelId="{857A210F-5C59-405A-916F-FB2FE6CF02A1}" type="pres">
      <dgm:prSet presAssocID="{E529C521-1A2B-4314-98C7-59699C8A60CC}" presName="hierRoot2" presStyleCnt="0">
        <dgm:presLayoutVars>
          <dgm:hierBranch/>
        </dgm:presLayoutVars>
      </dgm:prSet>
      <dgm:spPr/>
    </dgm:pt>
    <dgm:pt modelId="{122E91EC-2C43-4E6D-8EFF-5AE9259CEC4C}" type="pres">
      <dgm:prSet presAssocID="{E529C521-1A2B-4314-98C7-59699C8A60CC}" presName="rootComposite" presStyleCnt="0"/>
      <dgm:spPr/>
    </dgm:pt>
    <dgm:pt modelId="{2037E942-1ADB-4F49-9806-E60A5A35ACC6}" type="pres">
      <dgm:prSet presAssocID="{E529C521-1A2B-4314-98C7-59699C8A60C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7DCD7B-9B46-4C20-B71C-8ABE7DCE4E0A}" type="pres">
      <dgm:prSet presAssocID="{E529C521-1A2B-4314-98C7-59699C8A60CC}" presName="rootConnector" presStyleLbl="node2" presStyleIdx="2" presStyleCnt="3"/>
      <dgm:spPr/>
      <dgm:t>
        <a:bodyPr/>
        <a:lstStyle/>
        <a:p>
          <a:endParaRPr lang="ru-RU"/>
        </a:p>
      </dgm:t>
    </dgm:pt>
    <dgm:pt modelId="{FC7A5EF5-25FF-4FA5-811F-36D108621B1A}" type="pres">
      <dgm:prSet presAssocID="{E529C521-1A2B-4314-98C7-59699C8A60CC}" presName="hierChild4" presStyleCnt="0"/>
      <dgm:spPr/>
    </dgm:pt>
    <dgm:pt modelId="{5EFED3BD-0405-47F0-8070-BB934436CEA5}" type="pres">
      <dgm:prSet presAssocID="{E529C521-1A2B-4314-98C7-59699C8A60CC}" presName="hierChild5" presStyleCnt="0"/>
      <dgm:spPr/>
    </dgm:pt>
    <dgm:pt modelId="{BB8A8F04-EECB-452C-951B-3D31AE8331AD}" type="pres">
      <dgm:prSet presAssocID="{15B14897-3F8B-4A49-81A1-2874B38FD7AB}" presName="hierChild3" presStyleCnt="0"/>
      <dgm:spPr/>
    </dgm:pt>
  </dgm:ptLst>
  <dgm:cxnLst>
    <dgm:cxn modelId="{0D762481-FBEE-41E7-A8D9-1F4271A2602E}" type="presOf" srcId="{71DD1F42-0454-4500-9B3A-9D5387C58334}" destId="{F94920A2-5A24-414A-8EC7-51DC83B6BB1D}" srcOrd="0" destOrd="0" presId="urn:microsoft.com/office/officeart/2005/8/layout/orgChart1"/>
    <dgm:cxn modelId="{9FAD0E28-7C78-4B2A-A781-60A647B7CB51}" type="presOf" srcId="{15B14897-3F8B-4A49-81A1-2874B38FD7AB}" destId="{D99422D9-B225-474C-9390-AF8AAC1E5558}" srcOrd="0" destOrd="0" presId="urn:microsoft.com/office/officeart/2005/8/layout/orgChart1"/>
    <dgm:cxn modelId="{1AA42BDE-5F87-4D63-9EF8-8AD440419534}" type="presOf" srcId="{5A05A1CF-96C6-4942-9A1C-1F4FF36C3B96}" destId="{57CCD676-E852-44D9-B474-33961008A9A2}" srcOrd="0" destOrd="0" presId="urn:microsoft.com/office/officeart/2005/8/layout/orgChart1"/>
    <dgm:cxn modelId="{AD3EEDCC-A4CF-45FB-9021-9B427C24A085}" srcId="{15B14897-3F8B-4A49-81A1-2874B38FD7AB}" destId="{54231655-69C9-43A4-9472-B8A3B219E748}" srcOrd="1" destOrd="0" parTransId="{29DD0CE6-8C73-48E9-964A-CC7D5D640073}" sibTransId="{144BE640-FF7B-4084-88CA-9E567307632F}"/>
    <dgm:cxn modelId="{986620B2-B028-4CAB-904B-AF862ED972EF}" type="presOf" srcId="{E529C521-1A2B-4314-98C7-59699C8A60CC}" destId="{5B7DCD7B-9B46-4C20-B71C-8ABE7DCE4E0A}" srcOrd="1" destOrd="0" presId="urn:microsoft.com/office/officeart/2005/8/layout/orgChart1"/>
    <dgm:cxn modelId="{56810F32-F28F-4F37-8A63-F9C9D46B13DE}" type="presOf" srcId="{39094E3E-BCC0-49B4-952A-2E5A02EE2CAF}" destId="{F141F51A-E529-47CF-A1FD-9F02B83DE146}" srcOrd="0" destOrd="0" presId="urn:microsoft.com/office/officeart/2005/8/layout/orgChart1"/>
    <dgm:cxn modelId="{1E8E785F-29AF-4450-8EDE-2FD4B613EAF2}" type="presOf" srcId="{29DD0CE6-8C73-48E9-964A-CC7D5D640073}" destId="{1C5C8AE8-19A0-4446-851C-A99E23A47C46}" srcOrd="0" destOrd="0" presId="urn:microsoft.com/office/officeart/2005/8/layout/orgChart1"/>
    <dgm:cxn modelId="{AA194F39-531E-45C6-913C-2E94D5C396A7}" srcId="{15B14897-3F8B-4A49-81A1-2874B38FD7AB}" destId="{5A05A1CF-96C6-4942-9A1C-1F4FF36C3B96}" srcOrd="0" destOrd="0" parTransId="{39094E3E-BCC0-49B4-952A-2E5A02EE2CAF}" sibTransId="{500DEF2F-B5AB-4B56-9F8C-E43FCA675BFC}"/>
    <dgm:cxn modelId="{31D9AE49-578D-46A8-A5C8-387DFB8F792C}" srcId="{D4D4B501-2F7E-4F94-8DC6-CBDFEF154C4E}" destId="{15B14897-3F8B-4A49-81A1-2874B38FD7AB}" srcOrd="0" destOrd="0" parTransId="{363BA313-400F-454A-9456-A88942E8BEFA}" sibTransId="{25A37A36-B598-4287-A512-10AA2DD207E4}"/>
    <dgm:cxn modelId="{70057240-8498-43E3-A40B-37147F5DD346}" type="presOf" srcId="{54231655-69C9-43A4-9472-B8A3B219E748}" destId="{3F1C3465-8B59-4210-8483-0C0871A1451B}" srcOrd="0" destOrd="0" presId="urn:microsoft.com/office/officeart/2005/8/layout/orgChart1"/>
    <dgm:cxn modelId="{9824CA33-2389-4B5E-AD2C-9049DD58D711}" type="presOf" srcId="{5A05A1CF-96C6-4942-9A1C-1F4FF36C3B96}" destId="{27C545A7-710D-43D3-849B-1D294B3DCACC}" srcOrd="1" destOrd="0" presId="urn:microsoft.com/office/officeart/2005/8/layout/orgChart1"/>
    <dgm:cxn modelId="{445974A1-40B7-4919-ADFA-C3466F271260}" type="presOf" srcId="{E529C521-1A2B-4314-98C7-59699C8A60CC}" destId="{2037E942-1ADB-4F49-9806-E60A5A35ACC6}" srcOrd="0" destOrd="0" presId="urn:microsoft.com/office/officeart/2005/8/layout/orgChart1"/>
    <dgm:cxn modelId="{0CAF866B-9753-4A05-BB3B-64103B05992E}" type="presOf" srcId="{54231655-69C9-43A4-9472-B8A3B219E748}" destId="{2C030C73-61F0-4995-88EE-1DA6A89AD004}" srcOrd="1" destOrd="0" presId="urn:microsoft.com/office/officeart/2005/8/layout/orgChart1"/>
    <dgm:cxn modelId="{8CB13119-DD16-48CE-871D-5282067B95FA}" type="presOf" srcId="{D4D4B501-2F7E-4F94-8DC6-CBDFEF154C4E}" destId="{EA71BD33-C8EF-4A52-B429-AA1BE84BB5E5}" srcOrd="0" destOrd="0" presId="urn:microsoft.com/office/officeart/2005/8/layout/orgChart1"/>
    <dgm:cxn modelId="{DCA1317B-578C-4171-BCEC-F5AD54D044BD}" type="presOf" srcId="{15B14897-3F8B-4A49-81A1-2874B38FD7AB}" destId="{2FAAD831-EB8C-40CA-9E99-7EC2F2E3E25F}" srcOrd="1" destOrd="0" presId="urn:microsoft.com/office/officeart/2005/8/layout/orgChart1"/>
    <dgm:cxn modelId="{29660741-58BD-41B2-9F0C-49048130B428}" srcId="{15B14897-3F8B-4A49-81A1-2874B38FD7AB}" destId="{E529C521-1A2B-4314-98C7-59699C8A60CC}" srcOrd="2" destOrd="0" parTransId="{71DD1F42-0454-4500-9B3A-9D5387C58334}" sibTransId="{3E183673-6A16-4CDB-8A35-44E5E3626091}"/>
    <dgm:cxn modelId="{48D0774E-07ED-4430-BFBB-E1E04076FE09}" type="presParOf" srcId="{EA71BD33-C8EF-4A52-B429-AA1BE84BB5E5}" destId="{8A022468-559D-46BA-B378-7D7A33687F0D}" srcOrd="0" destOrd="0" presId="urn:microsoft.com/office/officeart/2005/8/layout/orgChart1"/>
    <dgm:cxn modelId="{77509F55-FC89-4AAF-A72D-D37020818B82}" type="presParOf" srcId="{8A022468-559D-46BA-B378-7D7A33687F0D}" destId="{054A7B19-FD44-4CE1-81C7-E124A0354E4D}" srcOrd="0" destOrd="0" presId="urn:microsoft.com/office/officeart/2005/8/layout/orgChart1"/>
    <dgm:cxn modelId="{2DD0B153-74E1-4A4E-9830-833FE6000F55}" type="presParOf" srcId="{054A7B19-FD44-4CE1-81C7-E124A0354E4D}" destId="{D99422D9-B225-474C-9390-AF8AAC1E5558}" srcOrd="0" destOrd="0" presId="urn:microsoft.com/office/officeart/2005/8/layout/orgChart1"/>
    <dgm:cxn modelId="{1E91976E-65BA-4C91-A6C6-5280092F1C04}" type="presParOf" srcId="{054A7B19-FD44-4CE1-81C7-E124A0354E4D}" destId="{2FAAD831-EB8C-40CA-9E99-7EC2F2E3E25F}" srcOrd="1" destOrd="0" presId="urn:microsoft.com/office/officeart/2005/8/layout/orgChart1"/>
    <dgm:cxn modelId="{E966621C-AFBF-4FC3-8E74-13CCE6AECBC0}" type="presParOf" srcId="{8A022468-559D-46BA-B378-7D7A33687F0D}" destId="{AE460591-A2EB-47AB-860C-0F5097FC5E86}" srcOrd="1" destOrd="0" presId="urn:microsoft.com/office/officeart/2005/8/layout/orgChart1"/>
    <dgm:cxn modelId="{8E677D55-5467-42B9-8345-0D4954D454E7}" type="presParOf" srcId="{AE460591-A2EB-47AB-860C-0F5097FC5E86}" destId="{F141F51A-E529-47CF-A1FD-9F02B83DE146}" srcOrd="0" destOrd="0" presId="urn:microsoft.com/office/officeart/2005/8/layout/orgChart1"/>
    <dgm:cxn modelId="{7CCD4AB1-0623-4391-A670-80758782CBA0}" type="presParOf" srcId="{AE460591-A2EB-47AB-860C-0F5097FC5E86}" destId="{222A33FE-287B-4A2B-87B1-822D8A47D53C}" srcOrd="1" destOrd="0" presId="urn:microsoft.com/office/officeart/2005/8/layout/orgChart1"/>
    <dgm:cxn modelId="{135F81EF-1FA0-48B6-B7FC-A650D569235A}" type="presParOf" srcId="{222A33FE-287B-4A2B-87B1-822D8A47D53C}" destId="{F900017A-AB4F-4C6B-99A5-E0945058F32F}" srcOrd="0" destOrd="0" presId="urn:microsoft.com/office/officeart/2005/8/layout/orgChart1"/>
    <dgm:cxn modelId="{AF332DB5-FB37-4F41-9DAA-88D6C207047B}" type="presParOf" srcId="{F900017A-AB4F-4C6B-99A5-E0945058F32F}" destId="{57CCD676-E852-44D9-B474-33961008A9A2}" srcOrd="0" destOrd="0" presId="urn:microsoft.com/office/officeart/2005/8/layout/orgChart1"/>
    <dgm:cxn modelId="{A0EB1A19-6CE7-47EE-8779-4DE4A188876B}" type="presParOf" srcId="{F900017A-AB4F-4C6B-99A5-E0945058F32F}" destId="{27C545A7-710D-43D3-849B-1D294B3DCACC}" srcOrd="1" destOrd="0" presId="urn:microsoft.com/office/officeart/2005/8/layout/orgChart1"/>
    <dgm:cxn modelId="{5C3CDC79-9C6E-4C19-9E79-56C387741D45}" type="presParOf" srcId="{222A33FE-287B-4A2B-87B1-822D8A47D53C}" destId="{E67B0D31-A334-47E4-B706-377E2F588A71}" srcOrd="1" destOrd="0" presId="urn:microsoft.com/office/officeart/2005/8/layout/orgChart1"/>
    <dgm:cxn modelId="{10DB80EB-DA58-474A-BDCD-50EF52919776}" type="presParOf" srcId="{222A33FE-287B-4A2B-87B1-822D8A47D53C}" destId="{D0CD9A6B-5A7F-4BB4-9768-7DAC4A64D5B6}" srcOrd="2" destOrd="0" presId="urn:microsoft.com/office/officeart/2005/8/layout/orgChart1"/>
    <dgm:cxn modelId="{80D1AD95-EC45-44F4-B864-7BFA339AA03D}" type="presParOf" srcId="{AE460591-A2EB-47AB-860C-0F5097FC5E86}" destId="{1C5C8AE8-19A0-4446-851C-A99E23A47C46}" srcOrd="2" destOrd="0" presId="urn:microsoft.com/office/officeart/2005/8/layout/orgChart1"/>
    <dgm:cxn modelId="{236E8391-FE61-42C7-B60D-D258CAE6CB9E}" type="presParOf" srcId="{AE460591-A2EB-47AB-860C-0F5097FC5E86}" destId="{020A1202-3382-4B90-9047-85D7058A5DF4}" srcOrd="3" destOrd="0" presId="urn:microsoft.com/office/officeart/2005/8/layout/orgChart1"/>
    <dgm:cxn modelId="{BFD81024-85B2-4ED0-8A3F-302FF5C36FB9}" type="presParOf" srcId="{020A1202-3382-4B90-9047-85D7058A5DF4}" destId="{2D555F2D-71D7-40B6-81F0-5F7F601C7744}" srcOrd="0" destOrd="0" presId="urn:microsoft.com/office/officeart/2005/8/layout/orgChart1"/>
    <dgm:cxn modelId="{8EC93BF1-44F0-4EC8-AF7F-BE506C7866BF}" type="presParOf" srcId="{2D555F2D-71D7-40B6-81F0-5F7F601C7744}" destId="{3F1C3465-8B59-4210-8483-0C0871A1451B}" srcOrd="0" destOrd="0" presId="urn:microsoft.com/office/officeart/2005/8/layout/orgChart1"/>
    <dgm:cxn modelId="{4D1E1091-B0D6-4F04-A724-E3611D05803E}" type="presParOf" srcId="{2D555F2D-71D7-40B6-81F0-5F7F601C7744}" destId="{2C030C73-61F0-4995-88EE-1DA6A89AD004}" srcOrd="1" destOrd="0" presId="urn:microsoft.com/office/officeart/2005/8/layout/orgChart1"/>
    <dgm:cxn modelId="{8E189C72-F1E8-4144-8999-8E73DD7EC2E5}" type="presParOf" srcId="{020A1202-3382-4B90-9047-85D7058A5DF4}" destId="{9E0C9EC7-1AE8-41D9-92C1-AB9333DFE0C8}" srcOrd="1" destOrd="0" presId="urn:microsoft.com/office/officeart/2005/8/layout/orgChart1"/>
    <dgm:cxn modelId="{66D188C5-155C-40E7-824E-AF36A484CAB3}" type="presParOf" srcId="{020A1202-3382-4B90-9047-85D7058A5DF4}" destId="{E318BDA0-93B0-4481-A694-AE4B675638C6}" srcOrd="2" destOrd="0" presId="urn:microsoft.com/office/officeart/2005/8/layout/orgChart1"/>
    <dgm:cxn modelId="{01F5FCFB-FDFC-4282-B606-15B8802F7106}" type="presParOf" srcId="{AE460591-A2EB-47AB-860C-0F5097FC5E86}" destId="{F94920A2-5A24-414A-8EC7-51DC83B6BB1D}" srcOrd="4" destOrd="0" presId="urn:microsoft.com/office/officeart/2005/8/layout/orgChart1"/>
    <dgm:cxn modelId="{C34A8619-48BF-4486-BECD-41B4C102253B}" type="presParOf" srcId="{AE460591-A2EB-47AB-860C-0F5097FC5E86}" destId="{857A210F-5C59-405A-916F-FB2FE6CF02A1}" srcOrd="5" destOrd="0" presId="urn:microsoft.com/office/officeart/2005/8/layout/orgChart1"/>
    <dgm:cxn modelId="{A986A647-66FB-4F88-8223-76787CCDEE58}" type="presParOf" srcId="{857A210F-5C59-405A-916F-FB2FE6CF02A1}" destId="{122E91EC-2C43-4E6D-8EFF-5AE9259CEC4C}" srcOrd="0" destOrd="0" presId="urn:microsoft.com/office/officeart/2005/8/layout/orgChart1"/>
    <dgm:cxn modelId="{A5D10CA5-6C11-4371-A68C-507057D2404C}" type="presParOf" srcId="{122E91EC-2C43-4E6D-8EFF-5AE9259CEC4C}" destId="{2037E942-1ADB-4F49-9806-E60A5A35ACC6}" srcOrd="0" destOrd="0" presId="urn:microsoft.com/office/officeart/2005/8/layout/orgChart1"/>
    <dgm:cxn modelId="{DAB09DA5-2A73-4898-8055-64C69A4CE304}" type="presParOf" srcId="{122E91EC-2C43-4E6D-8EFF-5AE9259CEC4C}" destId="{5B7DCD7B-9B46-4C20-B71C-8ABE7DCE4E0A}" srcOrd="1" destOrd="0" presId="urn:microsoft.com/office/officeart/2005/8/layout/orgChart1"/>
    <dgm:cxn modelId="{AE2D9BEE-CC99-4611-AFDF-A52C1117DAFA}" type="presParOf" srcId="{857A210F-5C59-405A-916F-FB2FE6CF02A1}" destId="{FC7A5EF5-25FF-4FA5-811F-36D108621B1A}" srcOrd="1" destOrd="0" presId="urn:microsoft.com/office/officeart/2005/8/layout/orgChart1"/>
    <dgm:cxn modelId="{CCDD5923-6D40-4E45-A4BB-5C946ED74609}" type="presParOf" srcId="{857A210F-5C59-405A-916F-FB2FE6CF02A1}" destId="{5EFED3BD-0405-47F0-8070-BB934436CEA5}" srcOrd="2" destOrd="0" presId="urn:microsoft.com/office/officeart/2005/8/layout/orgChart1"/>
    <dgm:cxn modelId="{EF37E91E-9133-4BE9-9D6F-18D941D68266}" type="presParOf" srcId="{8A022468-559D-46BA-B378-7D7A33687F0D}" destId="{BB8A8F04-EECB-452C-951B-3D31AE8331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3654-DA22-40A1-934E-1D88100BC1A9}">
      <dsp:nvSpPr>
        <dsp:cNvPr id="0" name=""/>
        <dsp:cNvSpPr/>
      </dsp:nvSpPr>
      <dsp:spPr>
        <a:xfrm>
          <a:off x="3996" y="0"/>
          <a:ext cx="8175887" cy="1051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Демонстрационные таблицы </a:t>
          </a:r>
          <a:br>
            <a:rPr lang="ru-RU" sz="2700" b="1" kern="1200" dirty="0" smtClean="0"/>
          </a:br>
          <a:endParaRPr lang="ru-RU" sz="2700" b="1" kern="1200" dirty="0"/>
        </a:p>
      </dsp:txBody>
      <dsp:txXfrm>
        <a:off x="34795" y="30799"/>
        <a:ext cx="8114289" cy="989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AE32C-445A-4F6F-8965-2FA77A398115}">
      <dsp:nvSpPr>
        <dsp:cNvPr id="0" name=""/>
        <dsp:cNvSpPr/>
      </dsp:nvSpPr>
      <dsp:spPr>
        <a:xfrm>
          <a:off x="-142872" y="71419"/>
          <a:ext cx="4851434" cy="602626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9CEB16-3C53-43AF-8AB8-7AED786D9AFC}">
      <dsp:nvSpPr>
        <dsp:cNvPr id="0" name=""/>
        <dsp:cNvSpPr/>
      </dsp:nvSpPr>
      <dsp:spPr>
        <a:xfrm>
          <a:off x="2212935" y="61518"/>
          <a:ext cx="6291350" cy="60722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smtClean="0"/>
            <a:t>Животные</a:t>
          </a:r>
          <a:endParaRPr lang="ru-RU" sz="4500" kern="1200" dirty="0"/>
        </a:p>
      </dsp:txBody>
      <dsp:txXfrm>
        <a:off x="2212935" y="61518"/>
        <a:ext cx="3145675" cy="1821679"/>
      </dsp:txXfrm>
    </dsp:sp>
    <dsp:sp modelId="{332AA222-5BE6-45FD-92EC-0FEC398FC1D1}">
      <dsp:nvSpPr>
        <dsp:cNvPr id="0" name=""/>
        <dsp:cNvSpPr/>
      </dsp:nvSpPr>
      <dsp:spPr>
        <a:xfrm>
          <a:off x="571520" y="2000269"/>
          <a:ext cx="3343295" cy="33432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0ABE52-DF00-4FEF-BA40-92CF8CF8C60D}">
      <dsp:nvSpPr>
        <dsp:cNvPr id="0" name=""/>
        <dsp:cNvSpPr/>
      </dsp:nvSpPr>
      <dsp:spPr>
        <a:xfrm>
          <a:off x="2439345" y="2384163"/>
          <a:ext cx="6000791" cy="27749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smtClean="0"/>
            <a:t>Растения</a:t>
          </a:r>
          <a:endParaRPr lang="ru-RU" sz="4500" kern="1200" dirty="0"/>
        </a:p>
      </dsp:txBody>
      <dsp:txXfrm>
        <a:off x="2439345" y="2384163"/>
        <a:ext cx="3000395" cy="1280723"/>
      </dsp:txXfrm>
    </dsp:sp>
    <dsp:sp modelId="{828E4A55-000B-4736-9327-DDFF2EC6B960}">
      <dsp:nvSpPr>
        <dsp:cNvPr id="0" name=""/>
        <dsp:cNvSpPr/>
      </dsp:nvSpPr>
      <dsp:spPr>
        <a:xfrm>
          <a:off x="1428761" y="3643339"/>
          <a:ext cx="1543059" cy="15430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11DE6A-EB20-4632-BAAF-816F6C433A88}">
      <dsp:nvSpPr>
        <dsp:cNvPr id="0" name=""/>
        <dsp:cNvSpPr/>
      </dsp:nvSpPr>
      <dsp:spPr>
        <a:xfrm>
          <a:off x="2428904" y="3571903"/>
          <a:ext cx="6000791" cy="13435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smtClean="0"/>
            <a:t>Грибы</a:t>
          </a:r>
          <a:endParaRPr lang="ru-RU" sz="4500" kern="1200" dirty="0"/>
        </a:p>
      </dsp:txBody>
      <dsp:txXfrm>
        <a:off x="2428904" y="3571903"/>
        <a:ext cx="3000395" cy="1343526"/>
      </dsp:txXfrm>
    </dsp:sp>
    <dsp:sp modelId="{52D4177E-F12A-4FD9-8C96-0119DFADFD0C}">
      <dsp:nvSpPr>
        <dsp:cNvPr id="0" name=""/>
        <dsp:cNvSpPr/>
      </dsp:nvSpPr>
      <dsp:spPr>
        <a:xfrm>
          <a:off x="5314249" y="357188"/>
          <a:ext cx="3269981" cy="190074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Звери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Птицы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Рыбы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Земноводные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Пресмыкающиеся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Насекомые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Пауки </a:t>
          </a:r>
          <a:endParaRPr lang="ru-RU" sz="20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5314249" y="357188"/>
        <a:ext cx="3269981" cy="1900746"/>
      </dsp:txXfrm>
    </dsp:sp>
    <dsp:sp modelId="{BC699F28-1577-4A7C-9F49-692E58BE9305}">
      <dsp:nvSpPr>
        <dsp:cNvPr id="0" name=""/>
        <dsp:cNvSpPr/>
      </dsp:nvSpPr>
      <dsp:spPr>
        <a:xfrm>
          <a:off x="5285581" y="2214574"/>
          <a:ext cx="3327319" cy="154305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Деревья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Кустарники 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Травы</a:t>
          </a:r>
          <a:endParaRPr lang="ru-RU" sz="2000" b="1" kern="1200" dirty="0"/>
        </a:p>
      </dsp:txBody>
      <dsp:txXfrm>
        <a:off x="5285581" y="2214574"/>
        <a:ext cx="3327319" cy="1543058"/>
      </dsp:txXfrm>
    </dsp:sp>
    <dsp:sp modelId="{1CC562F5-BAD1-43D8-92F7-E03C674AE82A}">
      <dsp:nvSpPr>
        <dsp:cNvPr id="0" name=""/>
        <dsp:cNvSpPr/>
      </dsp:nvSpPr>
      <dsp:spPr>
        <a:xfrm>
          <a:off x="5072103" y="3571895"/>
          <a:ext cx="3492880" cy="154305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Съедобные 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Несъедобные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Дереворазрушающие </a:t>
          </a:r>
          <a:endParaRPr lang="ru-RU" sz="2000" b="1" kern="1200" dirty="0"/>
        </a:p>
      </dsp:txBody>
      <dsp:txXfrm>
        <a:off x="5072103" y="3571895"/>
        <a:ext cx="3492880" cy="1543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B3610-8800-4825-AE68-344AA9A5EA1C}">
      <dsp:nvSpPr>
        <dsp:cNvPr id="0" name=""/>
        <dsp:cNvSpPr/>
      </dsp:nvSpPr>
      <dsp:spPr>
        <a:xfrm>
          <a:off x="3568828" y="2175218"/>
          <a:ext cx="1434902" cy="143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0" i="0" u="none" strike="noStrike" kern="1200" cap="none" normalizeH="0" baseline="0" smtClean="0">
              <a:ln/>
              <a:effectLst/>
              <a:latin typeface="Arial" charset="0"/>
            </a:rPr>
            <a:t> </a:t>
          </a:r>
          <a:r>
            <a:rPr kumimoji="0" lang="ru-RU" sz="1300" b="1" i="0" u="none" strike="noStrike" kern="1200" cap="none" normalizeH="0" baseline="0" smtClean="0">
              <a:ln/>
              <a:effectLst/>
              <a:latin typeface="Arial" charset="0"/>
            </a:rPr>
            <a:t>Насекомые </a:t>
          </a:r>
          <a:endParaRPr kumimoji="0" lang="ru-RU" sz="13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778965" y="2385355"/>
        <a:ext cx="1014628" cy="1014628"/>
      </dsp:txXfrm>
    </dsp:sp>
    <dsp:sp modelId="{8F2B14CF-FA21-4C89-B17F-EF539F312D2E}">
      <dsp:nvSpPr>
        <dsp:cNvPr id="0" name=""/>
        <dsp:cNvSpPr/>
      </dsp:nvSpPr>
      <dsp:spPr>
        <a:xfrm rot="16200000">
          <a:off x="3927230" y="1801104"/>
          <a:ext cx="718098" cy="30128"/>
        </a:xfrm>
        <a:custGeom>
          <a:avLst/>
          <a:gdLst/>
          <a:ahLst/>
          <a:cxnLst/>
          <a:rect l="0" t="0" r="0" b="0"/>
          <a:pathLst>
            <a:path>
              <a:moveTo>
                <a:pt x="0" y="15064"/>
              </a:moveTo>
              <a:lnTo>
                <a:pt x="718098" y="15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68327" y="1798216"/>
        <a:ext cx="35904" cy="35904"/>
      </dsp:txXfrm>
    </dsp:sp>
    <dsp:sp modelId="{FE4D9C60-B6E1-4DF7-BF19-6DBEE8DDA010}">
      <dsp:nvSpPr>
        <dsp:cNvPr id="0" name=""/>
        <dsp:cNvSpPr/>
      </dsp:nvSpPr>
      <dsp:spPr>
        <a:xfrm>
          <a:off x="3568828" y="22217"/>
          <a:ext cx="1434902" cy="143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" charset="0"/>
            </a:rPr>
            <a:t>Бабочки</a:t>
          </a:r>
        </a:p>
      </dsp:txBody>
      <dsp:txXfrm>
        <a:off x="3778965" y="232354"/>
        <a:ext cx="1014628" cy="1014628"/>
      </dsp:txXfrm>
    </dsp:sp>
    <dsp:sp modelId="{AEDAEE52-05C1-48B7-90D2-B51CC27B95DB}">
      <dsp:nvSpPr>
        <dsp:cNvPr id="0" name=""/>
        <dsp:cNvSpPr/>
      </dsp:nvSpPr>
      <dsp:spPr>
        <a:xfrm rot="19285714">
          <a:off x="4768872" y="2206417"/>
          <a:ext cx="718098" cy="30128"/>
        </a:xfrm>
        <a:custGeom>
          <a:avLst/>
          <a:gdLst/>
          <a:ahLst/>
          <a:cxnLst/>
          <a:rect l="0" t="0" r="0" b="0"/>
          <a:pathLst>
            <a:path>
              <a:moveTo>
                <a:pt x="0" y="15064"/>
              </a:moveTo>
              <a:lnTo>
                <a:pt x="718098" y="15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09969" y="2203530"/>
        <a:ext cx="35904" cy="35904"/>
      </dsp:txXfrm>
    </dsp:sp>
    <dsp:sp modelId="{5B37EADF-F7BF-42D9-9593-350E74C0C3BA}">
      <dsp:nvSpPr>
        <dsp:cNvPr id="0" name=""/>
        <dsp:cNvSpPr/>
      </dsp:nvSpPr>
      <dsp:spPr>
        <a:xfrm>
          <a:off x="5252112" y="832844"/>
          <a:ext cx="1434902" cy="143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Arial" charset="0"/>
            </a:rPr>
            <a:t>Клопы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462249" y="1042981"/>
        <a:ext cx="1014628" cy="1014628"/>
      </dsp:txXfrm>
    </dsp:sp>
    <dsp:sp modelId="{6AC13DC0-9C4A-4E80-87C9-98C6C86524C0}">
      <dsp:nvSpPr>
        <dsp:cNvPr id="0" name=""/>
        <dsp:cNvSpPr/>
      </dsp:nvSpPr>
      <dsp:spPr>
        <a:xfrm rot="771429">
          <a:off x="4976741" y="3117148"/>
          <a:ext cx="718098" cy="30128"/>
        </a:xfrm>
        <a:custGeom>
          <a:avLst/>
          <a:gdLst/>
          <a:ahLst/>
          <a:cxnLst/>
          <a:rect l="0" t="0" r="0" b="0"/>
          <a:pathLst>
            <a:path>
              <a:moveTo>
                <a:pt x="0" y="15064"/>
              </a:moveTo>
              <a:lnTo>
                <a:pt x="718098" y="15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17837" y="3114260"/>
        <a:ext cx="35904" cy="35904"/>
      </dsp:txXfrm>
    </dsp:sp>
    <dsp:sp modelId="{646E6E69-9E26-4821-B456-B8A986DE53DF}">
      <dsp:nvSpPr>
        <dsp:cNvPr id="0" name=""/>
        <dsp:cNvSpPr/>
      </dsp:nvSpPr>
      <dsp:spPr>
        <a:xfrm>
          <a:off x="5667849" y="2654306"/>
          <a:ext cx="1434902" cy="143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Arial" charset="0"/>
            </a:rPr>
            <a:t>Жуки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877986" y="2864443"/>
        <a:ext cx="1014628" cy="1014628"/>
      </dsp:txXfrm>
    </dsp:sp>
    <dsp:sp modelId="{57992906-1A84-45DC-A4F7-26B1BC16E4C9}">
      <dsp:nvSpPr>
        <dsp:cNvPr id="0" name=""/>
        <dsp:cNvSpPr/>
      </dsp:nvSpPr>
      <dsp:spPr>
        <a:xfrm rot="3857143">
          <a:off x="4394306" y="3847498"/>
          <a:ext cx="718098" cy="30128"/>
        </a:xfrm>
        <a:custGeom>
          <a:avLst/>
          <a:gdLst/>
          <a:ahLst/>
          <a:cxnLst/>
          <a:rect l="0" t="0" r="0" b="0"/>
          <a:pathLst>
            <a:path>
              <a:moveTo>
                <a:pt x="0" y="15064"/>
              </a:moveTo>
              <a:lnTo>
                <a:pt x="718098" y="15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35403" y="3844610"/>
        <a:ext cx="35904" cy="35904"/>
      </dsp:txXfrm>
    </dsp:sp>
    <dsp:sp modelId="{F8D2E74F-E5F2-419F-AD5B-70E3ED758E37}">
      <dsp:nvSpPr>
        <dsp:cNvPr id="0" name=""/>
        <dsp:cNvSpPr/>
      </dsp:nvSpPr>
      <dsp:spPr>
        <a:xfrm>
          <a:off x="4502980" y="4115005"/>
          <a:ext cx="1434902" cy="143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Arial" charset="0"/>
            </a:rPr>
            <a:t>Комары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Arial" charset="0"/>
            </a:rPr>
            <a:t>Мухи 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713117" y="4325142"/>
        <a:ext cx="1014628" cy="1014628"/>
      </dsp:txXfrm>
    </dsp:sp>
    <dsp:sp modelId="{CA504FF7-8907-4AC0-98FA-FDC448A3FDD3}">
      <dsp:nvSpPr>
        <dsp:cNvPr id="0" name=""/>
        <dsp:cNvSpPr/>
      </dsp:nvSpPr>
      <dsp:spPr>
        <a:xfrm rot="6942857">
          <a:off x="3460154" y="3847498"/>
          <a:ext cx="718098" cy="30128"/>
        </a:xfrm>
        <a:custGeom>
          <a:avLst/>
          <a:gdLst/>
          <a:ahLst/>
          <a:cxnLst/>
          <a:rect l="0" t="0" r="0" b="0"/>
          <a:pathLst>
            <a:path>
              <a:moveTo>
                <a:pt x="0" y="15064"/>
              </a:moveTo>
              <a:lnTo>
                <a:pt x="718098" y="15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01251" y="3844610"/>
        <a:ext cx="35904" cy="35904"/>
      </dsp:txXfrm>
    </dsp:sp>
    <dsp:sp modelId="{04AD460D-BFF4-4043-BA8E-F871D1107523}">
      <dsp:nvSpPr>
        <dsp:cNvPr id="0" name=""/>
        <dsp:cNvSpPr/>
      </dsp:nvSpPr>
      <dsp:spPr>
        <a:xfrm>
          <a:off x="2634676" y="4115005"/>
          <a:ext cx="1434902" cy="143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" charset="0"/>
            </a:rPr>
            <a:t>Пчелы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" charset="0"/>
            </a:rPr>
            <a:t>Осы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" charset="0"/>
            </a:rPr>
            <a:t>Муравьи</a:t>
          </a:r>
        </a:p>
      </dsp:txBody>
      <dsp:txXfrm>
        <a:off x="2844813" y="4325142"/>
        <a:ext cx="1014628" cy="1014628"/>
      </dsp:txXfrm>
    </dsp:sp>
    <dsp:sp modelId="{05C4F4BF-E160-4D94-8480-F92C29771193}">
      <dsp:nvSpPr>
        <dsp:cNvPr id="0" name=""/>
        <dsp:cNvSpPr/>
      </dsp:nvSpPr>
      <dsp:spPr>
        <a:xfrm rot="10028571">
          <a:off x="2877720" y="3117148"/>
          <a:ext cx="718098" cy="30128"/>
        </a:xfrm>
        <a:custGeom>
          <a:avLst/>
          <a:gdLst/>
          <a:ahLst/>
          <a:cxnLst/>
          <a:rect l="0" t="0" r="0" b="0"/>
          <a:pathLst>
            <a:path>
              <a:moveTo>
                <a:pt x="0" y="15064"/>
              </a:moveTo>
              <a:lnTo>
                <a:pt x="718098" y="15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18817" y="3114260"/>
        <a:ext cx="35904" cy="35904"/>
      </dsp:txXfrm>
    </dsp:sp>
    <dsp:sp modelId="{8FF60C61-E698-4D2A-A042-E7612D0E36CC}">
      <dsp:nvSpPr>
        <dsp:cNvPr id="0" name=""/>
        <dsp:cNvSpPr/>
      </dsp:nvSpPr>
      <dsp:spPr>
        <a:xfrm>
          <a:off x="1469807" y="2654306"/>
          <a:ext cx="1434902" cy="143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" charset="0"/>
            </a:rPr>
            <a:t>Стрекозы</a:t>
          </a:r>
        </a:p>
      </dsp:txBody>
      <dsp:txXfrm>
        <a:off x="1679944" y="2864443"/>
        <a:ext cx="1014628" cy="1014628"/>
      </dsp:txXfrm>
    </dsp:sp>
    <dsp:sp modelId="{7260D19C-E1F5-455E-9882-FB49341263DB}">
      <dsp:nvSpPr>
        <dsp:cNvPr id="0" name=""/>
        <dsp:cNvSpPr/>
      </dsp:nvSpPr>
      <dsp:spPr>
        <a:xfrm rot="13075791">
          <a:off x="2982115" y="2182890"/>
          <a:ext cx="825447" cy="30128"/>
        </a:xfrm>
        <a:custGeom>
          <a:avLst/>
          <a:gdLst/>
          <a:ahLst/>
          <a:cxnLst/>
          <a:rect l="0" t="0" r="0" b="0"/>
          <a:pathLst>
            <a:path>
              <a:moveTo>
                <a:pt x="0" y="15064"/>
              </a:moveTo>
              <a:lnTo>
                <a:pt x="825447" y="15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74202" y="2177319"/>
        <a:ext cx="41272" cy="41272"/>
      </dsp:txXfrm>
    </dsp:sp>
    <dsp:sp modelId="{5F371973-7B14-4362-A51B-5AD38DCDC75C}">
      <dsp:nvSpPr>
        <dsp:cNvPr id="0" name=""/>
        <dsp:cNvSpPr/>
      </dsp:nvSpPr>
      <dsp:spPr>
        <a:xfrm>
          <a:off x="1785946" y="785789"/>
          <a:ext cx="1434902" cy="143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996083" y="995926"/>
        <a:ext cx="1014628" cy="10146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920A2-5A24-414A-8EC7-51DC83B6BB1D}">
      <dsp:nvSpPr>
        <dsp:cNvPr id="0" name=""/>
        <dsp:cNvSpPr/>
      </dsp:nvSpPr>
      <dsp:spPr>
        <a:xfrm>
          <a:off x="4313237" y="1188150"/>
          <a:ext cx="2978196" cy="498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332"/>
              </a:lnTo>
              <a:lnTo>
                <a:pt x="2978196" y="249332"/>
              </a:lnTo>
              <a:lnTo>
                <a:pt x="2978196" y="498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C8AE8-19A0-4446-851C-A99E23A47C46}">
      <dsp:nvSpPr>
        <dsp:cNvPr id="0" name=""/>
        <dsp:cNvSpPr/>
      </dsp:nvSpPr>
      <dsp:spPr>
        <a:xfrm>
          <a:off x="4267517" y="1188150"/>
          <a:ext cx="91440" cy="4986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1F51A-E529-47CF-A1FD-9F02B83DE146}">
      <dsp:nvSpPr>
        <dsp:cNvPr id="0" name=""/>
        <dsp:cNvSpPr/>
      </dsp:nvSpPr>
      <dsp:spPr>
        <a:xfrm>
          <a:off x="1335041" y="1188150"/>
          <a:ext cx="2978196" cy="498665"/>
        </a:xfrm>
        <a:custGeom>
          <a:avLst/>
          <a:gdLst/>
          <a:ahLst/>
          <a:cxnLst/>
          <a:rect l="0" t="0" r="0" b="0"/>
          <a:pathLst>
            <a:path>
              <a:moveTo>
                <a:pt x="2978196" y="0"/>
              </a:moveTo>
              <a:lnTo>
                <a:pt x="2978196" y="249332"/>
              </a:lnTo>
              <a:lnTo>
                <a:pt x="0" y="249332"/>
              </a:lnTo>
              <a:lnTo>
                <a:pt x="0" y="498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422D9-B225-474C-9390-AF8AAC1E5558}">
      <dsp:nvSpPr>
        <dsp:cNvPr id="0" name=""/>
        <dsp:cNvSpPr/>
      </dsp:nvSpPr>
      <dsp:spPr>
        <a:xfrm>
          <a:off x="3125938" y="852"/>
          <a:ext cx="2374597" cy="1187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/>
              <a:effectLst/>
              <a:latin typeface="Verdana" pitchFamily="34" charset="0"/>
            </a:rPr>
            <a:t>Жуки </a:t>
          </a:r>
          <a:endParaRPr kumimoji="0" lang="ru-RU" sz="19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3125938" y="852"/>
        <a:ext cx="2374597" cy="1187298"/>
      </dsp:txXfrm>
    </dsp:sp>
    <dsp:sp modelId="{57CCD676-E852-44D9-B474-33961008A9A2}">
      <dsp:nvSpPr>
        <dsp:cNvPr id="0" name=""/>
        <dsp:cNvSpPr/>
      </dsp:nvSpPr>
      <dsp:spPr>
        <a:xfrm>
          <a:off x="147742" y="1686816"/>
          <a:ext cx="2374597" cy="1187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/>
              <a:effectLst/>
              <a:latin typeface="Arial" pitchFamily="34" charset="0"/>
            </a:rPr>
            <a:t>Хищники-энтомофаги</a:t>
          </a:r>
          <a:endParaRPr kumimoji="0" lang="ru-RU" sz="19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147742" y="1686816"/>
        <a:ext cx="2374597" cy="1187298"/>
      </dsp:txXfrm>
    </dsp:sp>
    <dsp:sp modelId="{3F1C3465-8B59-4210-8483-0C0871A1451B}">
      <dsp:nvSpPr>
        <dsp:cNvPr id="0" name=""/>
        <dsp:cNvSpPr/>
      </dsp:nvSpPr>
      <dsp:spPr>
        <a:xfrm>
          <a:off x="3021005" y="1686816"/>
          <a:ext cx="2584464" cy="1187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/>
              <a:effectLst/>
              <a:latin typeface="Arial" pitchFamily="34" charset="0"/>
            </a:rPr>
            <a:t>Растительноядные </a:t>
          </a:r>
          <a:endParaRPr kumimoji="0" lang="ru-RU" sz="19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3021005" y="1686816"/>
        <a:ext cx="2584464" cy="1187298"/>
      </dsp:txXfrm>
    </dsp:sp>
    <dsp:sp modelId="{2037E942-1ADB-4F49-9806-E60A5A35ACC6}">
      <dsp:nvSpPr>
        <dsp:cNvPr id="0" name=""/>
        <dsp:cNvSpPr/>
      </dsp:nvSpPr>
      <dsp:spPr>
        <a:xfrm>
          <a:off x="6104135" y="1686816"/>
          <a:ext cx="2374597" cy="1187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/>
              <a:effectLst/>
              <a:latin typeface="Arial" pitchFamily="34" charset="0"/>
            </a:rPr>
            <a:t>Потребители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/>
              <a:effectLst/>
              <a:latin typeface="Arial" pitchFamily="34" charset="0"/>
            </a:rPr>
            <a:t>разлагающихся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/>
              <a:effectLst/>
              <a:latin typeface="Arial" pitchFamily="34" charset="0"/>
            </a:rPr>
            <a:t>органических остатков</a:t>
          </a:r>
          <a:endParaRPr kumimoji="0" lang="ru-RU" sz="19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6104135" y="1686816"/>
        <a:ext cx="2374597" cy="1187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0D01-C079-4BEF-82B8-870CC72B795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AA81-B975-46CC-AC05-E2C070E7C87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0D01-C079-4BEF-82B8-870CC72B795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AA81-B975-46CC-AC05-E2C070E7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0D01-C079-4BEF-82B8-870CC72B795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AA81-B975-46CC-AC05-E2C070E7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BD5D9-FD1A-4CCC-91A0-DBFB3D66B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8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67B3E-2B99-40F3-AE0C-0A4D7A4B7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36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A7931-CF6B-4227-B902-12FEB7139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5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0D01-C079-4BEF-82B8-870CC72B795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AA81-B975-46CC-AC05-E2C070E7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0D01-C079-4BEF-82B8-870CC72B795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AA81-B975-46CC-AC05-E2C070E7C87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0D01-C079-4BEF-82B8-870CC72B795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AA81-B975-46CC-AC05-E2C070E7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0D01-C079-4BEF-82B8-870CC72B795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AA81-B975-46CC-AC05-E2C070E7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0D01-C079-4BEF-82B8-870CC72B795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AA81-B975-46CC-AC05-E2C070E7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0D01-C079-4BEF-82B8-870CC72B795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AA81-B975-46CC-AC05-E2C070E7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0D01-C079-4BEF-82B8-870CC72B795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AA81-B975-46CC-AC05-E2C070E7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0D01-C079-4BEF-82B8-870CC72B795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79AA81-B975-46CC-AC05-E2C070E7C87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890D01-C079-4BEF-82B8-870CC72B795E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79AA81-B975-46CC-AC05-E2C070E7C87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gif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gif"/><Relationship Id="rId5" Type="http://schemas.openxmlformats.org/officeDocument/2006/relationships/image" Target="../media/image8.gif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cuments\&#1056;&#1072;&#1089;&#1089;&#1082;&#1072;&#1079;&#1099;\PCHEL00.wav" TargetMode="External"/><Relationship Id="rId6" Type="http://schemas.openxmlformats.org/officeDocument/2006/relationships/image" Target="../media/image53.jpeg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cuments\&#1056;&#1072;&#1089;&#1089;&#1082;&#1072;&#1079;&#1099;\SHM00S.wav" TargetMode="Externa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1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6.gif"/><Relationship Id="rId12" Type="http://schemas.openxmlformats.org/officeDocument/2006/relationships/image" Target="../media/image10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openxmlformats.org/officeDocument/2006/relationships/image" Target="../media/image9.gif"/><Relationship Id="rId5" Type="http://schemas.openxmlformats.org/officeDocument/2006/relationships/diagramColors" Target="../diagrams/colors3.xml"/><Relationship Id="rId10" Type="http://schemas.openxmlformats.org/officeDocument/2006/relationships/image" Target="../media/image8.gi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ocuments\&#1056;&#1072;&#1089;&#1089;&#1082;&#1072;&#1079;&#1099;\BABALL00.wa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4.xml"/><Relationship Id="rId7" Type="http://schemas.openxmlformats.org/officeDocument/2006/relationships/image" Target="../media/image28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8263404"/>
              </p:ext>
            </p:extLst>
          </p:nvPr>
        </p:nvGraphicFramePr>
        <p:xfrm>
          <a:off x="428596" y="4857760"/>
          <a:ext cx="8183880" cy="105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9875" name="TextBox 4"/>
          <p:cNvSpPr txBox="1">
            <a:spLocks noChangeArrowheads="1"/>
          </p:cNvSpPr>
          <p:nvPr/>
        </p:nvSpPr>
        <p:spPr bwMode="auto">
          <a:xfrm>
            <a:off x="428625" y="1000125"/>
            <a:ext cx="84296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5400" dirty="0">
                <a:solidFill>
                  <a:srgbClr val="00B050"/>
                </a:solidFill>
                <a:latin typeface="Times New Roman" pitchFamily="18" charset="0"/>
              </a:rPr>
              <a:t>Живой мир</a:t>
            </a:r>
          </a:p>
          <a:p>
            <a:pPr algn="ctr" eaLnBrk="1" hangingPunct="1"/>
            <a:r>
              <a:rPr lang="ru-RU" sz="5400" dirty="0">
                <a:solidFill>
                  <a:srgbClr val="00B050"/>
                </a:solidFill>
                <a:latin typeface="Times New Roman" pitchFamily="18" charset="0"/>
              </a:rPr>
              <a:t>г. Нижневартовска и </a:t>
            </a:r>
            <a:r>
              <a:rPr lang="ru-RU" sz="5400" dirty="0" err="1">
                <a:solidFill>
                  <a:srgbClr val="00B050"/>
                </a:solidFill>
                <a:latin typeface="Times New Roman" pitchFamily="18" charset="0"/>
              </a:rPr>
              <a:t>Нижневартовского</a:t>
            </a:r>
            <a:r>
              <a:rPr lang="ru-RU" sz="5400" dirty="0">
                <a:solidFill>
                  <a:srgbClr val="00B050"/>
                </a:solidFill>
                <a:latin typeface="Times New Roman" pitchFamily="18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4970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25" y="260350"/>
            <a:ext cx="2987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FF3300"/>
                </a:solidFill>
              </a:rPr>
              <a:t>Муравьи</a:t>
            </a:r>
            <a:r>
              <a:rPr lang="ru-RU" sz="4800" dirty="0" smtClean="0"/>
              <a:t> </a:t>
            </a:r>
          </a:p>
        </p:txBody>
      </p:sp>
      <p:pic>
        <p:nvPicPr>
          <p:cNvPr id="89091" name="Picture 3" descr="муравей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24000"/>
          </a:blip>
          <a:srcRect l="4185" t="4889" r="3326" b="6221"/>
          <a:stretch>
            <a:fillRect/>
          </a:stretch>
        </p:blipFill>
        <p:spPr>
          <a:xfrm>
            <a:off x="142875" y="3571875"/>
            <a:ext cx="4143375" cy="3013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284" name="Picture 4" descr="мураве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24000"/>
          </a:blip>
          <a:srcRect/>
          <a:stretch>
            <a:fillRect/>
          </a:stretch>
        </p:blipFill>
        <p:spPr>
          <a:xfrm>
            <a:off x="3492500" y="260350"/>
            <a:ext cx="2305050" cy="19256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285" name="Picture 5" descr="Mura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18000"/>
          </a:blip>
          <a:srcRect b="4628"/>
          <a:stretch>
            <a:fillRect/>
          </a:stretch>
        </p:blipFill>
        <p:spPr>
          <a:xfrm>
            <a:off x="5508625" y="1484313"/>
            <a:ext cx="3384550" cy="2159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32400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/>
              <a:t>Мы – лесные жители,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/>
              <a:t>Мудрые строители.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/>
              <a:t>Из иголок всей артелью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/>
              <a:t>Строим дом себе под елью.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4427538" y="3789363"/>
            <a:ext cx="4716462" cy="28384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/>
              <a:t>Характерный признак всех муравьев – тонкая талия-стебелек, соединяющая брюшко и грудь. Главная польза муравьев – это уничтожение вредных насекомых. Летом они работают от зари до зари, а весной все начинается сначала: под снегом муравейник </a:t>
            </a:r>
            <a:r>
              <a:rPr lang="ru-RU" dirty="0" err="1"/>
              <a:t>осел</a:t>
            </a:r>
            <a:r>
              <a:rPr lang="ru-RU" dirty="0"/>
              <a:t>, осыпались многие тоннели, разрушились водоотводные сооружения. Все работы проводятся быстро и качественно.</a:t>
            </a:r>
          </a:p>
        </p:txBody>
      </p:sp>
      <p:pic>
        <p:nvPicPr>
          <p:cNvPr id="89098" name="Picture 8" descr="муравей 3"/>
          <p:cNvPicPr>
            <a:picLocks noChangeAspect="1" noChangeArrowheads="1" noCrop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60575"/>
            <a:ext cx="1828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6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4724400"/>
            <a:ext cx="2746375" cy="9683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3300"/>
                </a:solidFill>
              </a:rPr>
              <a:t>Комары</a:t>
            </a:r>
            <a:r>
              <a:rPr lang="ru-RU" dirty="0" smtClean="0"/>
              <a:t> </a:t>
            </a:r>
          </a:p>
        </p:txBody>
      </p:sp>
      <p:pic>
        <p:nvPicPr>
          <p:cNvPr id="90115" name="Picture 3" descr="комары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12000"/>
          </a:blip>
          <a:srcRect l="2925" t="3060" r="2751" b="8329"/>
          <a:stretch>
            <a:fillRect/>
          </a:stretch>
        </p:blipFill>
        <p:spPr>
          <a:xfrm>
            <a:off x="95250" y="2000250"/>
            <a:ext cx="3619500" cy="2571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16" name="Picture 4" descr="муха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5249036" y="1600200"/>
            <a:ext cx="2836928" cy="21891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17" name="Picture 5" descr="муха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36000"/>
          </a:blip>
          <a:stretch>
            <a:fillRect/>
          </a:stretch>
        </p:blipFill>
        <p:spPr>
          <a:xfrm>
            <a:off x="990643" y="3941763"/>
            <a:ext cx="2971713" cy="21891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24" name="Picture 10" descr="комарик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60350"/>
            <a:ext cx="1225550" cy="1225550"/>
          </a:xfrm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7092950" y="1125538"/>
            <a:ext cx="1871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>
                <a:solidFill>
                  <a:srgbClr val="FF3300"/>
                </a:solidFill>
              </a:rPr>
              <a:t>Мухи</a:t>
            </a:r>
            <a:r>
              <a:rPr lang="ru-RU" sz="4000" b="1"/>
              <a:t> 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250825" y="115888"/>
            <a:ext cx="266382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/>
              <a:t>Летит – пищит,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/>
              <a:t>Ножки длинные тащит,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/>
              <a:t>Случай не упустит: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/>
              <a:t>Сядет и укусит.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4427538" y="0"/>
            <a:ext cx="266382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/>
              <a:t>Кто над нами 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/>
              <a:t>Вверх ногами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/>
              <a:t>Ходит, не страшится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/>
              <a:t>И упасть не боится?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4067175" y="1844675"/>
            <a:ext cx="5076825" cy="1465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/>
              <a:t>Эти насекомые могут взлетать без разбега, совершать самые сложные фигуры высшего пилотажа, ходить или ползать по таким поверхностям, на которых другие насекомые даже удержаться могут не всегда.</a:t>
            </a:r>
          </a:p>
        </p:txBody>
      </p:sp>
      <p:pic>
        <p:nvPicPr>
          <p:cNvPr id="90125" name="Picture 11" descr="муха 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57871">
            <a:off x="7308850" y="188913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2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971550" y="115888"/>
            <a:ext cx="22240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4800" b="1">
                <a:solidFill>
                  <a:srgbClr val="FF3300"/>
                </a:solidFill>
              </a:rPr>
              <a:t>Пчелы</a:t>
            </a:r>
          </a:p>
        </p:txBody>
      </p:sp>
      <p:pic>
        <p:nvPicPr>
          <p:cNvPr id="91139" name="Picture 3" descr="пчела 2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l="3718" t="4967" r="8084" b="17536"/>
          <a:stretch>
            <a:fillRect/>
          </a:stretch>
        </p:blipFill>
        <p:spPr bwMode="auto">
          <a:xfrm>
            <a:off x="5077561" y="571480"/>
            <a:ext cx="392359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1140" name="Picture 4" descr="пчела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 l="3085" t="2280" r="6527" b="4885"/>
          <a:stretch>
            <a:fillRect/>
          </a:stretch>
        </p:blipFill>
        <p:spPr bwMode="auto">
          <a:xfrm>
            <a:off x="5214942" y="3000372"/>
            <a:ext cx="2748465" cy="37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4149725"/>
            <a:ext cx="4932363" cy="25638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/>
              <a:t>Главная забота у пчел – поесть, попить на цветах. Другие, кроме того, в определенное время откладывают тут яички. Пчела трудится постоянно – каждодневно и ежеминутно. И не только для себя, а для всего улья. Чтобы собрать килограмм меда пчелы должны сделать сто двадцать вылетов, посетив примерно пять миллионов цветков.</a:t>
            </a:r>
          </a:p>
        </p:txBody>
      </p:sp>
      <p:pic>
        <p:nvPicPr>
          <p:cNvPr id="91144" name="Picture 7" descr="пчела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0"/>
            <a:ext cx="13716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пчела 3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 l="2590" t="5856" r="1702" b="2155"/>
          <a:stretch>
            <a:fillRect/>
          </a:stretch>
        </p:blipFill>
        <p:spPr bwMode="auto">
          <a:xfrm>
            <a:off x="285720" y="1428736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85001" name="PCHEL0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7667625" y="5229225"/>
            <a:ext cx="73025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3361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0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348038" y="260350"/>
            <a:ext cx="2089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3300"/>
                </a:solidFill>
              </a:rPr>
              <a:t>Осы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539750" y="404813"/>
            <a:ext cx="31686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/>
              <a:t>Модница крылатая,</a:t>
            </a:r>
          </a:p>
          <a:p>
            <a:pPr algn="l"/>
            <a:r>
              <a:rPr lang="ru-RU"/>
              <a:t>Платье полосатое.</a:t>
            </a:r>
          </a:p>
          <a:p>
            <a:pPr algn="l"/>
            <a:r>
              <a:rPr lang="ru-RU"/>
              <a:t>Ростом хоть и кроха,</a:t>
            </a:r>
          </a:p>
          <a:p>
            <a:pPr algn="l"/>
            <a:r>
              <a:rPr lang="ru-RU"/>
              <a:t>Укусит – будет плохо.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643438" y="5118100"/>
            <a:ext cx="4500562" cy="17399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/>
              <a:t>Взрослые осы – лакомки, питаются нектаром, сладким сиропом, соком. Личинок же выкармливают гусеницами, мухами, муравьями – в общем, любыми насекомыми, с которыми могут справиться.</a:t>
            </a:r>
          </a:p>
        </p:txBody>
      </p:sp>
      <p:pic>
        <p:nvPicPr>
          <p:cNvPr id="92165" name="Picture 5" descr="оса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716463" y="1844675"/>
            <a:ext cx="42481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2166" name="Picture 6" descr="оса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4047" t="7060" r="4879" b="11245"/>
          <a:stretch>
            <a:fillRect/>
          </a:stretch>
        </p:blipFill>
        <p:spPr bwMode="auto">
          <a:xfrm>
            <a:off x="111126" y="2500306"/>
            <a:ext cx="433390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2169" name="Picture 7" descr="оса"/>
          <p:cNvPicPr>
            <a:picLocks noChangeAspect="1" noChangeArrowheads="1" noCrop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14335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9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шмель"/>
          <p:cNvPicPr>
            <a:picLocks noChangeAspect="1" noChangeArrowheads="1" noCrop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13858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5724525" y="0"/>
            <a:ext cx="2933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Мохнатенький гудит,</a:t>
            </a:r>
          </a:p>
          <a:p>
            <a:r>
              <a:rPr lang="ru-RU"/>
              <a:t>За сладеньким летит.</a:t>
            </a:r>
          </a:p>
          <a:p>
            <a:r>
              <a:rPr lang="ru-RU"/>
              <a:t>Работник садовый – </a:t>
            </a:r>
          </a:p>
          <a:p>
            <a:r>
              <a:rPr lang="ru-RU"/>
              <a:t>Поясок медовый.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3059113" y="188913"/>
            <a:ext cx="2349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3300"/>
                </a:solidFill>
              </a:rPr>
              <a:t>Шмель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4643446"/>
            <a:ext cx="4716463" cy="20145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/>
              <a:t>С первых солнечных начинают трудиться мохнатые, будто одетые в теплые меховые пальто, шмели. Они неторопливо и внимательно обследуют каждый цветок: ведь время для насекомых еще голодное, цветущих растений мало.</a:t>
            </a:r>
          </a:p>
        </p:txBody>
      </p:sp>
      <p:pic>
        <p:nvPicPr>
          <p:cNvPr id="93190" name="Picture 6" descr="шмель 3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l="3592" t="5758" r="4571" b="7012"/>
          <a:stretch>
            <a:fillRect/>
          </a:stretch>
        </p:blipFill>
        <p:spPr bwMode="auto">
          <a:xfrm>
            <a:off x="4786314" y="1234425"/>
            <a:ext cx="4172820" cy="283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3191" name="Picture 7" descr="шмель 2"/>
          <p:cNvPicPr>
            <a:picLocks noChangeAspect="1" noChangeArrowheads="1"/>
          </p:cNvPicPr>
          <p:nvPr/>
        </p:nvPicPr>
        <p:blipFill>
          <a:blip r:embed="rId5">
            <a:lum contrast="42000"/>
          </a:blip>
          <a:srcRect l="6141" t="5280" r="3504" b="8320"/>
          <a:stretch>
            <a:fillRect/>
          </a:stretch>
        </p:blipFill>
        <p:spPr bwMode="auto">
          <a:xfrm>
            <a:off x="357158" y="1643050"/>
            <a:ext cx="4060060" cy="286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3192" name="Picture 8" descr="шмель"/>
          <p:cNvPicPr>
            <a:picLocks noChangeAspect="1" noChangeArrowheads="1"/>
          </p:cNvPicPr>
          <p:nvPr/>
        </p:nvPicPr>
        <p:blipFill>
          <a:blip r:embed="rId6">
            <a:lum contrast="60000"/>
          </a:blip>
          <a:srcRect l="4088" t="2592" r="2893" b="12072"/>
          <a:stretch>
            <a:fillRect/>
          </a:stretch>
        </p:blipFill>
        <p:spPr bwMode="auto">
          <a:xfrm>
            <a:off x="4857751" y="4214817"/>
            <a:ext cx="3750496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6025" name="SHM00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042"/>
          <a:stretch>
            <a:fillRect/>
          </a:stretch>
        </p:blipFill>
        <p:spPr bwMode="auto">
          <a:xfrm>
            <a:off x="8532813" y="4508500"/>
            <a:ext cx="714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2334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187450" y="188913"/>
            <a:ext cx="3462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5400" b="1">
                <a:solidFill>
                  <a:srgbClr val="FF3300"/>
                </a:solidFill>
              </a:rPr>
              <a:t>Шершень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5686425" y="3429000"/>
            <a:ext cx="3457575" cy="28384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dirty="0"/>
              <a:t>Шершни – самые крупные из общественных ос. Они устраивают гнезда в дуплах, заброшенных скворечниках, обклеивая его «обоями» - бумагой собственного изготовления. Часто поселяются шершни около пасек, ловят пчел и этим сильно вредят пчеловодству.</a:t>
            </a:r>
          </a:p>
        </p:txBody>
      </p:sp>
      <p:pic>
        <p:nvPicPr>
          <p:cNvPr id="94212" name="Picture 4" descr="шершень"/>
          <p:cNvPicPr>
            <a:picLocks noChangeAspect="1" noChangeArrowheads="1"/>
          </p:cNvPicPr>
          <p:nvPr/>
        </p:nvPicPr>
        <p:blipFill>
          <a:blip r:embed="rId3">
            <a:lum contrast="48000"/>
          </a:blip>
          <a:srcRect l="4676" t="4967" r="5511" b="7159"/>
          <a:stretch>
            <a:fillRect/>
          </a:stretch>
        </p:blipFill>
        <p:spPr bwMode="auto">
          <a:xfrm>
            <a:off x="114018" y="1571612"/>
            <a:ext cx="54581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4215" name="Picture 5" descr="пчела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3375"/>
            <a:ext cx="20066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SHE0296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HE03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563"/>
          <a:stretch>
            <a:fillRect/>
          </a:stretch>
        </p:blipFill>
        <p:spPr bwMode="auto">
          <a:xfrm>
            <a:off x="2771775" y="5734050"/>
            <a:ext cx="71438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5896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7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357158" y="285728"/>
          <a:ext cx="857256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0899" name="TextBox 13"/>
          <p:cNvSpPr txBox="1">
            <a:spLocks noChangeArrowheads="1"/>
          </p:cNvSpPr>
          <p:nvPr/>
        </p:nvSpPr>
        <p:spPr bwMode="auto">
          <a:xfrm>
            <a:off x="214313" y="2643188"/>
            <a:ext cx="2357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C00000"/>
                </a:solidFill>
              </a:rPr>
              <a:t>Живая природа</a:t>
            </a:r>
          </a:p>
        </p:txBody>
      </p:sp>
    </p:spTree>
    <p:extLst>
      <p:ext uri="{BB962C8B-B14F-4D97-AF65-F5344CB8AC3E}">
        <p14:creationId xmlns:p14="http://schemas.microsoft.com/office/powerpoint/2010/main" val="29055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82588"/>
            <a:ext cx="4032250" cy="792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Franklin Gothic Demi" pitchFamily="34" charset="0"/>
              </a:rPr>
              <a:t>Насекомые</a:t>
            </a:r>
          </a:p>
        </p:txBody>
      </p:sp>
      <p:pic>
        <p:nvPicPr>
          <p:cNvPr id="81923" name="Picture 3" descr="стрекоз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3452019"/>
            <a:ext cx="1352550" cy="1371600"/>
          </a:xfrm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627313" y="1700213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ТЕЛО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3492500" y="11255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>
            <a:off x="2051050" y="2133600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3492500" y="22050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3995738" y="2133600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1187450" y="2708275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голова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2987675" y="2708275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грудь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4572000" y="2708275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брюшко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2339975" y="3429000"/>
            <a:ext cx="251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Три пары ног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1714500" y="4000500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Две пары крыльев</a:t>
            </a:r>
          </a:p>
        </p:txBody>
      </p:sp>
      <p:sp>
        <p:nvSpPr>
          <p:cNvPr id="81934" name="Text Box 15"/>
          <p:cNvSpPr txBox="1">
            <a:spLocks noChangeArrowheads="1"/>
          </p:cNvSpPr>
          <p:nvPr/>
        </p:nvSpPr>
        <p:spPr bwMode="auto">
          <a:xfrm>
            <a:off x="142875" y="4500563"/>
            <a:ext cx="8642350" cy="18923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</a:rPr>
              <a:t>Как насекомые машут крыльями?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Движения насекомых в полете чрезвычайно сложны. Они делают крыльями от 20 до 60 махов в секунду, совершая похожие на наклонную восьмерку движения. Когда крыло опускается, его передняя часть изгибается вверх, а когда крыло поднимается, его кончик направлен вниз.</a:t>
            </a:r>
          </a:p>
        </p:txBody>
      </p:sp>
      <p:pic>
        <p:nvPicPr>
          <p:cNvPr id="81935" name="Picture 16" descr="усач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8913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6" name="Picture 17" descr="пчела 2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7" name="Picture 18" descr="nature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501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142844" y="500063"/>
          <a:ext cx="857256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2947" name="Picture 17" descr="бабочка 4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7">
            <a:clrChange>
              <a:clrFrom>
                <a:srgbClr val="FDFDFC"/>
              </a:clrFrom>
              <a:clrTo>
                <a:srgbClr val="FD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476250"/>
            <a:ext cx="1223962" cy="969963"/>
          </a:xfrm>
        </p:spPr>
      </p:pic>
      <p:pic>
        <p:nvPicPr>
          <p:cNvPr id="82948" name="Picture 18" descr="пчела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797425"/>
            <a:ext cx="1512888" cy="1512888"/>
          </a:xfrm>
        </p:spPr>
      </p:pic>
      <p:pic>
        <p:nvPicPr>
          <p:cNvPr id="82949" name="Picture 19" descr="стрекоз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765175"/>
            <a:ext cx="1703387" cy="1728788"/>
          </a:xfrm>
        </p:spPr>
      </p:pic>
      <p:pic>
        <p:nvPicPr>
          <p:cNvPr id="82950" name="Picture 20" descr="комарик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FFF91"/>
              </a:clrFrom>
              <a:clrTo>
                <a:srgbClr val="FFFF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21" descr="клоп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071813"/>
            <a:ext cx="2362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22" descr="гусеница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57500"/>
            <a:ext cx="14287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23" descr="полоска из цветов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4343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4" name="TextBox 10"/>
          <p:cNvSpPr txBox="1">
            <a:spLocks noChangeArrowheads="1"/>
          </p:cNvSpPr>
          <p:nvPr/>
        </p:nvSpPr>
        <p:spPr bwMode="auto">
          <a:xfrm>
            <a:off x="2000250" y="1714500"/>
            <a:ext cx="1214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chemeClr val="bg1"/>
                </a:solidFill>
              </a:rPr>
              <a:t>Шершни</a:t>
            </a:r>
          </a:p>
          <a:p>
            <a:pPr eaLnBrk="1" hangingPunct="1"/>
            <a:r>
              <a:rPr lang="ru-RU" sz="1600" b="1">
                <a:solidFill>
                  <a:schemeClr val="bg1"/>
                </a:solidFill>
              </a:rPr>
              <a:t>Шмели </a:t>
            </a:r>
          </a:p>
        </p:txBody>
      </p:sp>
    </p:spTree>
    <p:extLst>
      <p:ext uri="{BB962C8B-B14F-4D97-AF65-F5344CB8AC3E}">
        <p14:creationId xmlns:p14="http://schemas.microsoft.com/office/powerpoint/2010/main" val="3937055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75" y="142875"/>
            <a:ext cx="2643188" cy="6778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9900"/>
                </a:solidFill>
                <a:latin typeface="Arial Black" pitchFamily="34" charset="0"/>
              </a:rPr>
              <a:t>Бабочки</a:t>
            </a:r>
          </a:p>
        </p:txBody>
      </p:sp>
      <p:pic>
        <p:nvPicPr>
          <p:cNvPr id="83971" name="Picture 3" descr="листовертка лиственнична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394744"/>
            <a:ext cx="3810000" cy="3486150"/>
          </a:xfrm>
        </p:spPr>
      </p:pic>
      <p:pic>
        <p:nvPicPr>
          <p:cNvPr id="83972" name="Picture 6" descr="бабочка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60350"/>
            <a:ext cx="1223963" cy="1152525"/>
          </a:xfrm>
        </p:spPr>
      </p:pic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381635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/>
              <a:t>Спал цветок и вдруг проснулся – 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/>
              <a:t>Больше спать не захотел.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/>
              <a:t>Шевельнулся, встрепенулся,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/>
              <a:t>Взвился вверх и улетел.</a:t>
            </a:r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5219700" y="765175"/>
            <a:ext cx="3744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Как развиваются бабочки?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6011863" y="1484313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яйцо</a:t>
            </a:r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7092950" y="19891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5399088" y="2565400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личинка или гусеница</a:t>
            </a: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7092950" y="30686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6084888" y="3716338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куколка</a:t>
            </a: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7092950" y="42211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6084888" y="4724400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бабочка</a:t>
            </a:r>
          </a:p>
        </p:txBody>
      </p:sp>
      <p:pic>
        <p:nvPicPr>
          <p:cNvPr id="70673" name="BABALL0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563"/>
          <a:stretch>
            <a:fillRect/>
          </a:stretch>
        </p:blipFill>
        <p:spPr bwMode="auto">
          <a:xfrm>
            <a:off x="8316913" y="3357563"/>
            <a:ext cx="71437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52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7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лимонница 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42844" y="1643050"/>
            <a:ext cx="2012950" cy="1509713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285750" y="1214438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лимонница</a:t>
            </a:r>
          </a:p>
        </p:txBody>
      </p:sp>
      <p:sp>
        <p:nvSpPr>
          <p:cNvPr id="84996" name="Text Box 7"/>
          <p:cNvSpPr txBox="1">
            <a:spLocks noChangeArrowheads="1"/>
          </p:cNvSpPr>
          <p:nvPr/>
        </p:nvSpPr>
        <p:spPr bwMode="auto">
          <a:xfrm>
            <a:off x="6858000" y="1714500"/>
            <a:ext cx="212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перламутровка</a:t>
            </a:r>
          </a:p>
        </p:txBody>
      </p:sp>
      <p:pic>
        <p:nvPicPr>
          <p:cNvPr id="18438" name="Picture 9" descr="0439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l="3208" t="8028" r="6611" b="6570"/>
          <a:stretch>
            <a:fillRect/>
          </a:stretch>
        </p:blipFill>
        <p:spPr bwMode="auto">
          <a:xfrm>
            <a:off x="7000892" y="500042"/>
            <a:ext cx="175895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4998" name="Text Box 10"/>
          <p:cNvSpPr txBox="1">
            <a:spLocks noChangeArrowheads="1"/>
          </p:cNvSpPr>
          <p:nvPr/>
        </p:nvSpPr>
        <p:spPr bwMode="auto">
          <a:xfrm>
            <a:off x="6929438" y="14287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махаон</a:t>
            </a:r>
          </a:p>
        </p:txBody>
      </p:sp>
      <p:pic>
        <p:nvPicPr>
          <p:cNvPr id="18440" name="Picture 11" descr="мотылек луговой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2285984" y="1428736"/>
            <a:ext cx="1584327" cy="1556789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5000" name="Text Box 12"/>
          <p:cNvSpPr txBox="1">
            <a:spLocks noChangeArrowheads="1"/>
          </p:cNvSpPr>
          <p:nvPr/>
        </p:nvSpPr>
        <p:spPr bwMode="auto">
          <a:xfrm>
            <a:off x="2500313" y="107156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огневка</a:t>
            </a:r>
          </a:p>
        </p:txBody>
      </p:sp>
      <p:sp>
        <p:nvSpPr>
          <p:cNvPr id="85001" name="Text Box 14"/>
          <p:cNvSpPr txBox="1">
            <a:spLocks noChangeArrowheads="1"/>
          </p:cNvSpPr>
          <p:nvPr/>
        </p:nvSpPr>
        <p:spPr bwMode="auto">
          <a:xfrm>
            <a:off x="7143750" y="5143500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траурница</a:t>
            </a:r>
          </a:p>
        </p:txBody>
      </p:sp>
      <p:pic>
        <p:nvPicPr>
          <p:cNvPr id="22540" name="Picture 15" descr="листовертка толстушка пихтовая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142844" y="3643314"/>
            <a:ext cx="2022426" cy="1071570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5003" name="Text Box 16"/>
          <p:cNvSpPr txBox="1">
            <a:spLocks noChangeArrowheads="1"/>
          </p:cNvSpPr>
          <p:nvPr/>
        </p:nvSpPr>
        <p:spPr bwMode="auto">
          <a:xfrm>
            <a:off x="285750" y="3214688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листовертка</a:t>
            </a:r>
          </a:p>
        </p:txBody>
      </p:sp>
      <p:pic>
        <p:nvPicPr>
          <p:cNvPr id="22542" name="Picture 17" descr="совка стеблевая"/>
          <p:cNvPicPr>
            <a:picLocks noChangeAspect="1" noChangeArrowheads="1"/>
          </p:cNvPicPr>
          <p:nvPr/>
        </p:nvPicPr>
        <p:blipFill>
          <a:blip r:embed="rId6">
            <a:lum contrast="12000"/>
          </a:blip>
          <a:srcRect/>
          <a:stretch>
            <a:fillRect/>
          </a:stretch>
        </p:blipFill>
        <p:spPr bwMode="auto">
          <a:xfrm>
            <a:off x="4143372" y="1571612"/>
            <a:ext cx="1903893" cy="1428760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5005" name="Text Box 18"/>
          <p:cNvSpPr txBox="1">
            <a:spLocks noChangeArrowheads="1"/>
          </p:cNvSpPr>
          <p:nvPr/>
        </p:nvSpPr>
        <p:spPr bwMode="auto">
          <a:xfrm>
            <a:off x="4214813" y="1143000"/>
            <a:ext cx="1512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совка</a:t>
            </a:r>
          </a:p>
        </p:txBody>
      </p:sp>
      <p:pic>
        <p:nvPicPr>
          <p:cNvPr id="18448" name="Picture 19" descr="пяденица крыжовниковая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214282" y="5286388"/>
            <a:ext cx="1643074" cy="1287459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5007" name="Text Box 20"/>
          <p:cNvSpPr txBox="1">
            <a:spLocks noChangeArrowheads="1"/>
          </p:cNvSpPr>
          <p:nvPr/>
        </p:nvSpPr>
        <p:spPr bwMode="auto">
          <a:xfrm>
            <a:off x="250825" y="48688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пяденица</a:t>
            </a:r>
          </a:p>
        </p:txBody>
      </p:sp>
      <p:sp>
        <p:nvSpPr>
          <p:cNvPr id="85008" name="Text Box 22"/>
          <p:cNvSpPr txBox="1">
            <a:spLocks noChangeArrowheads="1"/>
          </p:cNvSpPr>
          <p:nvPr/>
        </p:nvSpPr>
        <p:spPr bwMode="auto">
          <a:xfrm>
            <a:off x="7143750" y="3357563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голубянка</a:t>
            </a:r>
          </a:p>
        </p:txBody>
      </p:sp>
      <p:pic>
        <p:nvPicPr>
          <p:cNvPr id="18452" name="Picture 24" descr="боярышница 5"/>
          <p:cNvPicPr>
            <a:picLocks noChangeAspect="1" noChangeArrowheads="1"/>
          </p:cNvPicPr>
          <p:nvPr/>
        </p:nvPicPr>
        <p:blipFill>
          <a:blip r:embed="rId8">
            <a:lum contrast="18000"/>
          </a:blip>
          <a:srcRect l="3968" t="5245" r="4761" b="5594"/>
          <a:stretch>
            <a:fillRect/>
          </a:stretch>
        </p:blipFill>
        <p:spPr bwMode="auto">
          <a:xfrm>
            <a:off x="2428860" y="3429000"/>
            <a:ext cx="1643074" cy="1214446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5010" name="Text Box 25"/>
          <p:cNvSpPr txBox="1">
            <a:spLocks noChangeArrowheads="1"/>
          </p:cNvSpPr>
          <p:nvPr/>
        </p:nvSpPr>
        <p:spPr bwMode="auto">
          <a:xfrm>
            <a:off x="2357438" y="300037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боярышница</a:t>
            </a:r>
          </a:p>
        </p:txBody>
      </p:sp>
      <p:pic>
        <p:nvPicPr>
          <p:cNvPr id="18454" name="Picture 26" descr="брюквеница 2"/>
          <p:cNvPicPr>
            <a:picLocks noChangeAspect="1" noChangeArrowheads="1"/>
          </p:cNvPicPr>
          <p:nvPr/>
        </p:nvPicPr>
        <p:blipFill>
          <a:blip r:embed="rId9">
            <a:lum contrast="18000"/>
          </a:blip>
          <a:srcRect/>
          <a:stretch>
            <a:fillRect/>
          </a:stretch>
        </p:blipFill>
        <p:spPr bwMode="auto">
          <a:xfrm>
            <a:off x="2276068" y="5143512"/>
            <a:ext cx="1808555" cy="1357322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5012" name="Text Box 27"/>
          <p:cNvSpPr txBox="1">
            <a:spLocks noChangeArrowheads="1"/>
          </p:cNvSpPr>
          <p:nvPr/>
        </p:nvSpPr>
        <p:spPr bwMode="auto">
          <a:xfrm>
            <a:off x="2357438" y="4714875"/>
            <a:ext cx="1871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брюквенница</a:t>
            </a:r>
          </a:p>
        </p:txBody>
      </p:sp>
      <p:pic>
        <p:nvPicPr>
          <p:cNvPr id="18456" name="Picture 28" descr="шелкопряд 4"/>
          <p:cNvPicPr>
            <a:picLocks noChangeAspect="1" noChangeArrowheads="1"/>
          </p:cNvPicPr>
          <p:nvPr/>
        </p:nvPicPr>
        <p:blipFill>
          <a:blip r:embed="rId10">
            <a:lum contrast="24000"/>
          </a:blip>
          <a:srcRect/>
          <a:stretch>
            <a:fillRect/>
          </a:stretch>
        </p:blipFill>
        <p:spPr bwMode="auto">
          <a:xfrm>
            <a:off x="4572000" y="5214950"/>
            <a:ext cx="1439863" cy="1439862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5014" name="Text Box 29"/>
          <p:cNvSpPr txBox="1">
            <a:spLocks noChangeArrowheads="1"/>
          </p:cNvSpPr>
          <p:nvPr/>
        </p:nvSpPr>
        <p:spPr bwMode="auto">
          <a:xfrm>
            <a:off x="4357688" y="4786313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шелкопряд</a:t>
            </a:r>
          </a:p>
        </p:txBody>
      </p:sp>
      <p:pic>
        <p:nvPicPr>
          <p:cNvPr id="18458" name="Picture 30" descr="капустница 3"/>
          <p:cNvPicPr>
            <a:picLocks noChangeAspect="1" noChangeArrowheads="1"/>
          </p:cNvPicPr>
          <p:nvPr/>
        </p:nvPicPr>
        <p:blipFill>
          <a:blip r:embed="rId11">
            <a:lum contrast="24000"/>
          </a:blip>
          <a:srcRect/>
          <a:stretch>
            <a:fillRect/>
          </a:stretch>
        </p:blipFill>
        <p:spPr bwMode="auto">
          <a:xfrm>
            <a:off x="4429124" y="3571876"/>
            <a:ext cx="1728787" cy="1181100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5016" name="Text Box 31"/>
          <p:cNvSpPr txBox="1">
            <a:spLocks noChangeArrowheads="1"/>
          </p:cNvSpPr>
          <p:nvPr/>
        </p:nvSpPr>
        <p:spPr bwMode="auto">
          <a:xfrm>
            <a:off x="4429125" y="3143250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капустница</a:t>
            </a:r>
          </a:p>
        </p:txBody>
      </p:sp>
      <p:sp>
        <p:nvSpPr>
          <p:cNvPr id="22556" name="Text Box 32"/>
          <p:cNvSpPr txBox="1">
            <a:spLocks noChangeArrowheads="1"/>
          </p:cNvSpPr>
          <p:nvPr/>
        </p:nvSpPr>
        <p:spPr bwMode="auto">
          <a:xfrm>
            <a:off x="2928938" y="0"/>
            <a:ext cx="3357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Бабочки</a:t>
            </a:r>
            <a:r>
              <a:rPr lang="ru-RU" sz="4000" b="1" dirty="0"/>
              <a:t> </a:t>
            </a:r>
          </a:p>
        </p:txBody>
      </p:sp>
      <p:sp>
        <p:nvSpPr>
          <p:cNvPr id="85018" name="TextBox 29"/>
          <p:cNvSpPr txBox="1">
            <a:spLocks noChangeArrowheads="1"/>
          </p:cNvSpPr>
          <p:nvPr/>
        </p:nvSpPr>
        <p:spPr bwMode="auto">
          <a:xfrm>
            <a:off x="571500" y="714375"/>
            <a:ext cx="5214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70C0"/>
                </a:solidFill>
              </a:rPr>
              <a:t>Вредители листвы и хвои, плодов и семян</a:t>
            </a:r>
          </a:p>
        </p:txBody>
      </p:sp>
      <p:pic>
        <p:nvPicPr>
          <p:cNvPr id="31" name="Picture 5" descr="21Baboch+"/>
          <p:cNvPicPr>
            <a:picLocks noChangeAspect="1" noChangeArrowheads="1"/>
          </p:cNvPicPr>
          <p:nvPr/>
        </p:nvPicPr>
        <p:blipFill>
          <a:blip r:embed="rId12">
            <a:lum contrast="30000"/>
          </a:blip>
          <a:srcRect/>
          <a:stretch>
            <a:fillRect/>
          </a:stretch>
        </p:blipFill>
        <p:spPr>
          <a:xfrm>
            <a:off x="7000892" y="2143116"/>
            <a:ext cx="1785919" cy="113707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2" name="Picture 2" descr="C:\Documents and Settings\Администратор\Мои документы\Югра\Картинки\Насекомые\траурница 3.jpg"/>
          <p:cNvPicPr>
            <a:picLocks noChangeAspect="1" noChangeArrowheads="1"/>
          </p:cNvPicPr>
          <p:nvPr/>
        </p:nvPicPr>
        <p:blipFill>
          <a:blip r:embed="rId13" cstate="print"/>
          <a:srcRect r="22727" b="21685"/>
          <a:stretch>
            <a:fillRect/>
          </a:stretch>
        </p:blipFill>
        <p:spPr bwMode="auto">
          <a:xfrm>
            <a:off x="7143768" y="5500702"/>
            <a:ext cx="1500198" cy="1147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3" name="Picture 11" descr="голубянка 4"/>
          <p:cNvPicPr>
            <a:picLocks noChangeAspect="1" noChangeArrowheads="1"/>
          </p:cNvPicPr>
          <p:nvPr/>
        </p:nvPicPr>
        <p:blipFill>
          <a:blip r:embed="rId14" cstate="print">
            <a:lum contrast="24000"/>
          </a:blip>
          <a:srcRect/>
          <a:stretch>
            <a:fillRect/>
          </a:stretch>
        </p:blipFill>
        <p:spPr>
          <a:xfrm>
            <a:off x="7072330" y="3714752"/>
            <a:ext cx="1506843" cy="13786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3560237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323850" y="1196975"/>
          <a:ext cx="8626475" cy="2874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6019" name="Text Box 11"/>
          <p:cNvSpPr txBox="1">
            <a:spLocks noChangeArrowheads="1"/>
          </p:cNvSpPr>
          <p:nvPr/>
        </p:nvSpPr>
        <p:spPr bwMode="auto">
          <a:xfrm>
            <a:off x="395288" y="4221163"/>
            <a:ext cx="230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жужелица</a:t>
            </a:r>
          </a:p>
        </p:txBody>
      </p:sp>
      <p:sp>
        <p:nvSpPr>
          <p:cNvPr id="86020" name="Text Box 12"/>
          <p:cNvSpPr txBox="1">
            <a:spLocks noChangeArrowheads="1"/>
          </p:cNvSpPr>
          <p:nvPr/>
        </p:nvSpPr>
        <p:spPr bwMode="auto">
          <a:xfrm>
            <a:off x="684213" y="4797425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плавунец</a:t>
            </a:r>
          </a:p>
        </p:txBody>
      </p:sp>
      <p:sp>
        <p:nvSpPr>
          <p:cNvPr id="86021" name="Text Box 13"/>
          <p:cNvSpPr txBox="1">
            <a:spLocks noChangeArrowheads="1"/>
          </p:cNvSpPr>
          <p:nvPr/>
        </p:nvSpPr>
        <p:spPr bwMode="auto">
          <a:xfrm>
            <a:off x="642938" y="528637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b="1"/>
              <a:t>божья коровка</a:t>
            </a:r>
          </a:p>
        </p:txBody>
      </p:sp>
      <p:sp>
        <p:nvSpPr>
          <p:cNvPr id="86022" name="Text Box 14"/>
          <p:cNvSpPr txBox="1">
            <a:spLocks noChangeArrowheads="1"/>
          </p:cNvSpPr>
          <p:nvPr/>
        </p:nvSpPr>
        <p:spPr bwMode="auto">
          <a:xfrm>
            <a:off x="3779838" y="4221163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листоед</a:t>
            </a:r>
          </a:p>
        </p:txBody>
      </p:sp>
      <p:sp>
        <p:nvSpPr>
          <p:cNvPr id="86023" name="Text Box 15"/>
          <p:cNvSpPr txBox="1">
            <a:spLocks noChangeArrowheads="1"/>
          </p:cNvSpPr>
          <p:nvPr/>
        </p:nvSpPr>
        <p:spPr bwMode="auto">
          <a:xfrm>
            <a:off x="3851275" y="4797425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короед</a:t>
            </a:r>
          </a:p>
        </p:txBody>
      </p:sp>
      <p:sp>
        <p:nvSpPr>
          <p:cNvPr id="86024" name="Text Box 17"/>
          <p:cNvSpPr txBox="1">
            <a:spLocks noChangeArrowheads="1"/>
          </p:cNvSpPr>
          <p:nvPr/>
        </p:nvSpPr>
        <p:spPr bwMode="auto">
          <a:xfrm>
            <a:off x="3786188" y="5286375"/>
            <a:ext cx="1655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щелкун</a:t>
            </a:r>
          </a:p>
        </p:txBody>
      </p:sp>
      <p:sp>
        <p:nvSpPr>
          <p:cNvPr id="86025" name="Text Box 18"/>
          <p:cNvSpPr txBox="1">
            <a:spLocks noChangeArrowheads="1"/>
          </p:cNvSpPr>
          <p:nvPr/>
        </p:nvSpPr>
        <p:spPr bwMode="auto">
          <a:xfrm>
            <a:off x="6804025" y="4221163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мертвоед</a:t>
            </a:r>
          </a:p>
        </p:txBody>
      </p:sp>
      <p:sp>
        <p:nvSpPr>
          <p:cNvPr id="86026" name="Text Box 19"/>
          <p:cNvSpPr txBox="1">
            <a:spLocks noChangeArrowheads="1"/>
          </p:cNvSpPr>
          <p:nvPr/>
        </p:nvSpPr>
        <p:spPr bwMode="auto">
          <a:xfrm>
            <a:off x="6732588" y="4797425"/>
            <a:ext cx="1870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могильщик</a:t>
            </a:r>
          </a:p>
        </p:txBody>
      </p:sp>
      <p:sp>
        <p:nvSpPr>
          <p:cNvPr id="86027" name="Text Box 20"/>
          <p:cNvSpPr txBox="1">
            <a:spLocks noChangeArrowheads="1"/>
          </p:cNvSpPr>
          <p:nvPr/>
        </p:nvSpPr>
        <p:spPr bwMode="auto">
          <a:xfrm>
            <a:off x="357188" y="500063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/>
              <a:t>Жу-жу-жу-жу,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/>
              <a:t>Я на ветке сижу,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/>
              <a:t>Букву «ж» все твержу.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/>
              <a:t>Зная твердо букву эту,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/>
              <a:t>Я жужжу весной и летом.</a:t>
            </a:r>
          </a:p>
        </p:txBody>
      </p:sp>
      <p:pic>
        <p:nvPicPr>
          <p:cNvPr id="86028" name="Picture 21" descr="божья коровка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516563"/>
            <a:ext cx="12319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9" name="Picture 22" descr="усач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3375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0" name="Text Box 23"/>
          <p:cNvSpPr txBox="1">
            <a:spLocks noChangeArrowheads="1"/>
          </p:cNvSpPr>
          <p:nvPr/>
        </p:nvSpPr>
        <p:spPr bwMode="auto">
          <a:xfrm>
            <a:off x="3786188" y="56435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усач</a:t>
            </a:r>
          </a:p>
        </p:txBody>
      </p:sp>
    </p:spTree>
    <p:extLst>
      <p:ext uri="{BB962C8B-B14F-4D97-AF65-F5344CB8AC3E}">
        <p14:creationId xmlns:p14="http://schemas.microsoft.com/office/powerpoint/2010/main" val="9624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жужелица 5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357188" y="714375"/>
            <a:ext cx="20161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500063" y="285750"/>
            <a:ext cx="1871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жужелица</a:t>
            </a:r>
          </a:p>
        </p:txBody>
      </p:sp>
      <p:sp>
        <p:nvSpPr>
          <p:cNvPr id="87044" name="Text Box 7"/>
          <p:cNvSpPr txBox="1">
            <a:spLocks noChangeArrowheads="1"/>
          </p:cNvSpPr>
          <p:nvPr/>
        </p:nvSpPr>
        <p:spPr bwMode="auto">
          <a:xfrm>
            <a:off x="2987675" y="260350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плавунец</a:t>
            </a:r>
          </a:p>
        </p:txBody>
      </p:sp>
      <p:pic>
        <p:nvPicPr>
          <p:cNvPr id="87046" name="Picture 8" descr="божья коровка 2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l="10481" t="4545" r="5668" b="4545"/>
          <a:stretch>
            <a:fillRect/>
          </a:stretch>
        </p:blipFill>
        <p:spPr bwMode="auto">
          <a:xfrm>
            <a:off x="3071802" y="3071809"/>
            <a:ext cx="1928826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143250" y="2357438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божья коровка</a:t>
            </a:r>
          </a:p>
        </p:txBody>
      </p:sp>
      <p:pic>
        <p:nvPicPr>
          <p:cNvPr id="95240" name="Picture 10" descr="листоед 1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 b="6614"/>
          <a:stretch>
            <a:fillRect/>
          </a:stretch>
        </p:blipFill>
        <p:spPr bwMode="auto">
          <a:xfrm>
            <a:off x="6643703" y="1071562"/>
            <a:ext cx="2266936" cy="142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7048" name="Text Box 11"/>
          <p:cNvSpPr txBox="1">
            <a:spLocks noChangeArrowheads="1"/>
          </p:cNvSpPr>
          <p:nvPr/>
        </p:nvSpPr>
        <p:spPr bwMode="auto">
          <a:xfrm>
            <a:off x="7143750" y="642938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листоеды</a:t>
            </a:r>
          </a:p>
        </p:txBody>
      </p:sp>
      <p:pic>
        <p:nvPicPr>
          <p:cNvPr id="95242" name="Picture 12" descr="короед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571500" y="2928938"/>
            <a:ext cx="20161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7050" name="Text Box 13"/>
          <p:cNvSpPr txBox="1">
            <a:spLocks noChangeArrowheads="1"/>
          </p:cNvSpPr>
          <p:nvPr/>
        </p:nvSpPr>
        <p:spPr bwMode="auto">
          <a:xfrm>
            <a:off x="714375" y="2571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короеды</a:t>
            </a:r>
          </a:p>
        </p:txBody>
      </p:sp>
      <p:sp>
        <p:nvSpPr>
          <p:cNvPr id="87051" name="Text Box 17"/>
          <p:cNvSpPr txBox="1">
            <a:spLocks noChangeArrowheads="1"/>
          </p:cNvSpPr>
          <p:nvPr/>
        </p:nvSpPr>
        <p:spPr bwMode="auto">
          <a:xfrm>
            <a:off x="4857750" y="21431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щелкуны</a:t>
            </a:r>
          </a:p>
        </p:txBody>
      </p:sp>
      <p:pic>
        <p:nvPicPr>
          <p:cNvPr id="95248" name="Picture 18" descr="усач ивовый"/>
          <p:cNvPicPr>
            <a:picLocks noChangeAspect="1" noChangeArrowheads="1"/>
          </p:cNvPicPr>
          <p:nvPr/>
        </p:nvPicPr>
        <p:blipFill>
          <a:blip r:embed="rId6">
            <a:lum contrast="36000"/>
          </a:blip>
          <a:srcRect b="7674"/>
          <a:stretch>
            <a:fillRect/>
          </a:stretch>
        </p:blipFill>
        <p:spPr bwMode="auto">
          <a:xfrm>
            <a:off x="6500826" y="3214686"/>
            <a:ext cx="219274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7053" name="Text Box 19"/>
          <p:cNvSpPr txBox="1">
            <a:spLocks noChangeArrowheads="1"/>
          </p:cNvSpPr>
          <p:nvPr/>
        </p:nvSpPr>
        <p:spPr bwMode="auto">
          <a:xfrm>
            <a:off x="6929438" y="2857500"/>
            <a:ext cx="1366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усачи</a:t>
            </a:r>
          </a:p>
        </p:txBody>
      </p:sp>
      <p:pic>
        <p:nvPicPr>
          <p:cNvPr id="87056" name="Picture 20" descr="мертвоеды 2"/>
          <p:cNvPicPr>
            <a:picLocks noChangeAspect="1" noChangeArrowheads="1"/>
          </p:cNvPicPr>
          <p:nvPr/>
        </p:nvPicPr>
        <p:blipFill>
          <a:blip r:embed="rId7">
            <a:lum contrast="48000"/>
          </a:blip>
          <a:srcRect l="3395" t="8342" r="4906" b="8247"/>
          <a:stretch>
            <a:fillRect/>
          </a:stretch>
        </p:blipFill>
        <p:spPr bwMode="auto">
          <a:xfrm>
            <a:off x="450027" y="4929198"/>
            <a:ext cx="22181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7055" name="Text Box 21"/>
          <p:cNvSpPr txBox="1">
            <a:spLocks noChangeArrowheads="1"/>
          </p:cNvSpPr>
          <p:nvPr/>
        </p:nvSpPr>
        <p:spPr bwMode="auto">
          <a:xfrm>
            <a:off x="500063" y="4572000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мертвоеды</a:t>
            </a:r>
          </a:p>
        </p:txBody>
      </p:sp>
      <p:pic>
        <p:nvPicPr>
          <p:cNvPr id="87058" name="Picture 22" descr="мертвоеды"/>
          <p:cNvPicPr>
            <a:picLocks noChangeAspect="1" noChangeArrowheads="1"/>
          </p:cNvPicPr>
          <p:nvPr/>
        </p:nvPicPr>
        <p:blipFill>
          <a:blip r:embed="rId8">
            <a:lum contrast="48000"/>
          </a:blip>
          <a:srcRect l="6613" t="4319" r="4114" b="4989"/>
          <a:stretch>
            <a:fillRect/>
          </a:stretch>
        </p:blipFill>
        <p:spPr bwMode="auto">
          <a:xfrm>
            <a:off x="4265837" y="5000636"/>
            <a:ext cx="202067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7057" name="Text Box 23"/>
          <p:cNvSpPr txBox="1">
            <a:spLocks noChangeArrowheads="1"/>
          </p:cNvSpPr>
          <p:nvPr/>
        </p:nvSpPr>
        <p:spPr bwMode="auto">
          <a:xfrm>
            <a:off x="4427538" y="4652963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могильщики</a:t>
            </a:r>
          </a:p>
        </p:txBody>
      </p:sp>
      <p:pic>
        <p:nvPicPr>
          <p:cNvPr id="20" name="Picture 9" descr="C:\Documents and Settings\Администратор\Мои документы\Югра\Картинки\Насекомые\плавунец 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642918"/>
            <a:ext cx="2214578" cy="166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21" name="Picture 6" descr="C:\Documents and Settings\Администратор\Мои документы\Югра\Картинки\Насекомые\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9190" y="642918"/>
            <a:ext cx="159214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35115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3576638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FF3300"/>
                </a:solidFill>
              </a:rPr>
              <a:t>Клопы</a:t>
            </a:r>
            <a:r>
              <a:rPr lang="ru-RU" dirty="0" smtClean="0"/>
              <a:t>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57250" y="1071563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Водомерки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857750" y="0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Водяной скорпион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214938" y="3500438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Гребляки</a:t>
            </a:r>
            <a:r>
              <a:rPr lang="ru-RU"/>
              <a:t> 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071563" y="3929063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Гладыши</a:t>
            </a:r>
            <a:r>
              <a:rPr lang="ru-RU"/>
              <a:t> </a:t>
            </a:r>
          </a:p>
        </p:txBody>
      </p:sp>
      <p:pic>
        <p:nvPicPr>
          <p:cNvPr id="96264" name="Picture 8" descr="водомерка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357158" y="1571612"/>
            <a:ext cx="30540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6265" name="Picture 9" descr="водяной скорпион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5143504" y="428604"/>
            <a:ext cx="2663532" cy="300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6266" name="Picture 10" descr="гребляки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4572000" y="4000504"/>
            <a:ext cx="3826877" cy="227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2" name="Picture 13" descr="C:\Documents and Settings\Администратор\Мои документы\Югра\Картинки\Насекомые\гладыш 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345416"/>
            <a:ext cx="3143272" cy="236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2870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</TotalTime>
  <Words>552</Words>
  <Application>Microsoft Office PowerPoint</Application>
  <PresentationFormat>Экран (4:3)</PresentationFormat>
  <Paragraphs>133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Насекомые</vt:lpstr>
      <vt:lpstr>Презентация PowerPoint</vt:lpstr>
      <vt:lpstr>Бабочки</vt:lpstr>
      <vt:lpstr>Презентация PowerPoint</vt:lpstr>
      <vt:lpstr>Презентация PowerPoint</vt:lpstr>
      <vt:lpstr>Презентация PowerPoint</vt:lpstr>
      <vt:lpstr>Клопы </vt:lpstr>
      <vt:lpstr>Муравьи </vt:lpstr>
      <vt:lpstr>Комары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2015-02-10T17:14:26Z</dcterms:created>
  <dcterms:modified xsi:type="dcterms:W3CDTF">2015-02-10T17:17:34Z</dcterms:modified>
</cp:coreProperties>
</file>