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61FD-317E-4AAB-ABAF-F1219FAA3AA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71D53-EC3E-459A-B501-089A4121EA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61FD-317E-4AAB-ABAF-F1219FAA3AA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D53-EC3E-459A-B501-089A4121EA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61FD-317E-4AAB-ABAF-F1219FAA3AA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D53-EC3E-459A-B501-089A4121EA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61FD-317E-4AAB-ABAF-F1219FAA3AA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71D53-EC3E-459A-B501-089A4121EA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61FD-317E-4AAB-ABAF-F1219FAA3AA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D53-EC3E-459A-B501-089A4121EA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61FD-317E-4AAB-ABAF-F1219FAA3AA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D53-EC3E-459A-B501-089A4121EA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61FD-317E-4AAB-ABAF-F1219FAA3AA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71D53-EC3E-459A-B501-089A4121EA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61FD-317E-4AAB-ABAF-F1219FAA3AA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D53-EC3E-459A-B501-089A4121EA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61FD-317E-4AAB-ABAF-F1219FAA3AA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D53-EC3E-459A-B501-089A4121EA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61FD-317E-4AAB-ABAF-F1219FAA3AA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D53-EC3E-459A-B501-089A4121EA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61FD-317E-4AAB-ABAF-F1219FAA3AA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71D53-EC3E-459A-B501-089A4121EA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FA61FD-317E-4AAB-ABAF-F1219FAA3AA9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71D53-EC3E-459A-B501-089A4121EA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FVORGl00.wav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F037.wav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a046.wav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029L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a034a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284985"/>
            <a:ext cx="8458200" cy="100811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Демонстрационный </a:t>
            </a:r>
            <a:r>
              <a:rPr lang="ru-RU" sz="2400" smtClean="0"/>
              <a:t>материал </a:t>
            </a:r>
            <a:r>
              <a:rPr lang="ru-RU" sz="2400" smtClean="0"/>
              <a:t>6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628800"/>
            <a:ext cx="8458200" cy="136815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Травянистые растения 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55172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Перевозчикова Альбина </a:t>
            </a:r>
            <a:r>
              <a:rPr lang="ru-RU" dirty="0" err="1" smtClean="0"/>
              <a:t>Акрамовна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9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50292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100" smtClean="0">
                <a:solidFill>
                  <a:srgbClr val="FF0000"/>
                </a:solidFill>
                <a:hlinkClick r:id="" action="ppaction://noaction"/>
              </a:rPr>
              <a:t>Вороний глаз</a:t>
            </a:r>
            <a:endParaRPr lang="ru-RU" sz="5100" smtClean="0">
              <a:solidFill>
                <a:srgbClr val="FF0000"/>
              </a:solidFill>
            </a:endParaRPr>
          </a:p>
        </p:txBody>
      </p:sp>
      <p:pic>
        <p:nvPicPr>
          <p:cNvPr id="277509" name="Picture 5" descr="вороний глаз"/>
          <p:cNvPicPr>
            <a:picLocks noChangeAspect="1" noChangeArrowheads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35433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77510" name="FVORGl0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7391400" y="3886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03175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277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7510"/>
                </p:tgtEl>
              </p:cMediaNode>
            </p:audio>
          </p:childTnLst>
        </p:cTn>
      </p:par>
    </p:tnLst>
    <p:bldLst>
      <p:bldP spid="2775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39624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700" b="1" smtClean="0">
                <a:hlinkClick r:id="rId3" action="ppaction://hlinksldjump"/>
              </a:rPr>
              <a:t>Незабудка</a:t>
            </a:r>
            <a:r>
              <a:rPr lang="ru-RU" sz="4700" smtClean="0"/>
              <a:t> </a:t>
            </a:r>
          </a:p>
        </p:txBody>
      </p:sp>
      <p:pic>
        <p:nvPicPr>
          <p:cNvPr id="283653" name="Picture 5" descr="Nezabudka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457200" y="3200400"/>
            <a:ext cx="53340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83654" name="Picture 6" descr="незабудка"/>
          <p:cNvPicPr>
            <a:picLocks noChangeAspect="1" noChangeArrowheads="1"/>
          </p:cNvPicPr>
          <p:nvPr/>
        </p:nvPicPr>
        <p:blipFill>
          <a:blip r:embed="rId5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9321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83655" name="Picture 7" descr="василек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6" name="F03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4572000" y="2286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56423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283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3656"/>
                </p:tgtEl>
              </p:cMediaNode>
            </p:audio>
          </p:childTnLst>
        </p:cTn>
      </p:par>
    </p:tnLst>
    <p:bldLst>
      <p:bldP spid="2836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3582988" cy="835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smtClean="0">
                <a:hlinkClick r:id="rId3" action="ppaction://hlinksldjump"/>
              </a:rPr>
              <a:t>Иван-чай</a:t>
            </a:r>
            <a:endParaRPr lang="ru-RU" sz="5400" b="1" smtClean="0"/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5257800" y="0"/>
            <a:ext cx="34290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0"/>
              <a:t>Что за травка угощает</a:t>
            </a:r>
          </a:p>
          <a:p>
            <a:pPr eaLnBrk="1" hangingPunct="1">
              <a:spcBef>
                <a:spcPct val="50000"/>
              </a:spcBef>
            </a:pPr>
            <a:r>
              <a:rPr lang="ru-RU" b="0"/>
              <a:t>На лугах, в лесной глуши</a:t>
            </a:r>
          </a:p>
          <a:p>
            <a:pPr eaLnBrk="1" hangingPunct="1">
              <a:spcBef>
                <a:spcPct val="50000"/>
              </a:spcBef>
            </a:pPr>
            <a:r>
              <a:rPr lang="ru-RU" b="0"/>
              <a:t>Человека – добрым чаем,</a:t>
            </a:r>
          </a:p>
          <a:p>
            <a:pPr eaLnBrk="1" hangingPunct="1">
              <a:spcBef>
                <a:spcPct val="50000"/>
              </a:spcBef>
            </a:pPr>
            <a:r>
              <a:rPr lang="ru-RU" b="0"/>
              <a:t>Пчел – нектаром от души.</a:t>
            </a:r>
          </a:p>
        </p:txBody>
      </p:sp>
      <p:pic>
        <p:nvPicPr>
          <p:cNvPr id="296966" name="Picture 6" descr="IvanChay-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381000" y="3276600"/>
            <a:ext cx="50292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96967" name="Picture 7" descr="иван-чай"/>
          <p:cNvPicPr>
            <a:picLocks noChangeAspect="1" noChangeArrowheads="1"/>
          </p:cNvPicPr>
          <p:nvPr/>
        </p:nvPicPr>
        <p:blipFill>
          <a:blip r:embed="rId5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96968" name="Picture 8" descr="иван-чай 2"/>
          <p:cNvPicPr>
            <a:picLocks noChangeAspect="1" noChangeArrowheads="1"/>
          </p:cNvPicPr>
          <p:nvPr/>
        </p:nvPicPr>
        <p:blipFill>
          <a:blip r:embed="rId6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96969" name="a04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6705600" y="5562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13701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2969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1000"/>
                                        <p:tgtEl>
                                          <p:spTgt spid="29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6969"/>
                </p:tgtEl>
              </p:cMediaNode>
            </p:audio>
          </p:childTnLst>
        </p:cTn>
      </p:par>
    </p:tnLst>
    <p:bldLst>
      <p:bldP spid="296964" grpId="0"/>
      <p:bldP spid="2969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3354388" cy="911225"/>
          </a:xfrm>
        </p:spPr>
        <p:txBody>
          <a:bodyPr/>
          <a:lstStyle/>
          <a:p>
            <a:pPr eaLnBrk="1" hangingPunct="1"/>
            <a:r>
              <a:rPr lang="ru-RU" sz="4800" b="1" smtClean="0">
                <a:hlinkClick r:id="rId3" action="ppaction://hlinksldjump"/>
              </a:rPr>
              <a:t>Крапива</a:t>
            </a:r>
            <a:r>
              <a:rPr lang="ru-RU" sz="3200" smtClean="0">
                <a:hlinkClick r:id="rId3" action="ppaction://hlinksldjump"/>
              </a:rPr>
              <a:t> </a:t>
            </a:r>
            <a:endParaRPr lang="ru-RU" sz="3200" smtClean="0"/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5562600" y="0"/>
            <a:ext cx="25908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0"/>
              <a:t>Только тронь – </a:t>
            </a:r>
          </a:p>
          <a:p>
            <a:pPr eaLnBrk="1" hangingPunct="1">
              <a:spcBef>
                <a:spcPct val="50000"/>
              </a:spcBef>
            </a:pPr>
            <a:r>
              <a:rPr lang="ru-RU" b="0"/>
              <a:t>И отдернешь ладонь:</a:t>
            </a:r>
          </a:p>
          <a:p>
            <a:pPr eaLnBrk="1" hangingPunct="1">
              <a:spcBef>
                <a:spcPct val="50000"/>
              </a:spcBef>
            </a:pPr>
            <a:r>
              <a:rPr lang="ru-RU" b="0"/>
              <a:t>Обжигает трава, </a:t>
            </a:r>
          </a:p>
          <a:p>
            <a:pPr eaLnBrk="1" hangingPunct="1">
              <a:spcBef>
                <a:spcPct val="50000"/>
              </a:spcBef>
            </a:pPr>
            <a:r>
              <a:rPr lang="ru-RU" b="0"/>
              <a:t>Как огонь.</a:t>
            </a:r>
          </a:p>
        </p:txBody>
      </p:sp>
      <p:pic>
        <p:nvPicPr>
          <p:cNvPr id="299014" name="Picture 6" descr="крапи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486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99015" name="029L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8001000" y="6019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11358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2990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9015"/>
                </p:tgtEl>
              </p:cMediaNode>
            </p:audio>
          </p:childTnLst>
        </p:cTn>
      </p:par>
    </p:tnLst>
    <p:bldLst>
      <p:bldP spid="299012" grpId="0"/>
      <p:bldP spid="2990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3659188" cy="835025"/>
          </a:xfrm>
        </p:spPr>
        <p:txBody>
          <a:bodyPr/>
          <a:lstStyle/>
          <a:p>
            <a:pPr eaLnBrk="1" hangingPunct="1"/>
            <a:r>
              <a:rPr lang="ru-RU" sz="4800" b="1" smtClean="0">
                <a:hlinkClick r:id="rId3" action="ppaction://hlinksldjump"/>
              </a:rPr>
              <a:t>Земляника</a:t>
            </a:r>
            <a:r>
              <a:rPr lang="ru-RU" sz="3200" smtClean="0"/>
              <a:t> 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5715000" y="0"/>
            <a:ext cx="25146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Стоит девчонка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В красной шапчонке.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Кто ни пройдет – 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Всяк поклонится.</a:t>
            </a:r>
          </a:p>
        </p:txBody>
      </p:sp>
      <p:pic>
        <p:nvPicPr>
          <p:cNvPr id="301062" name="Picture 6" descr="Zemlyanika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685800" y="3200400"/>
            <a:ext cx="52578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01063" name="Picture 7" descr="земляника"/>
          <p:cNvPicPr>
            <a:picLocks noChangeAspect="1" noChangeArrowheads="1"/>
          </p:cNvPicPr>
          <p:nvPr/>
        </p:nvPicPr>
        <p:blipFill>
          <a:blip r:embed="rId5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94"/>
          <a:stretch>
            <a:fillRect/>
          </a:stretch>
        </p:blipFill>
        <p:spPr bwMode="auto">
          <a:xfrm>
            <a:off x="5181600" y="16764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01064" name="a034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7010400" y="5638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04243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301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0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1064"/>
                </p:tgtEl>
              </p:cMediaNode>
            </p:audio>
          </p:childTnLst>
        </p:cTn>
      </p:par>
    </p:tnLst>
    <p:bldLst>
      <p:bldP spid="301060" grpId="0"/>
      <p:bldP spid="3010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3505200" cy="682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FFCC00"/>
                </a:solidFill>
                <a:hlinkClick r:id="rId3" action="ppaction://hlinksldjump"/>
              </a:rPr>
              <a:t>Папоротник</a:t>
            </a:r>
            <a:r>
              <a:rPr lang="ru-RU" sz="3200" smtClean="0">
                <a:hlinkClick r:id="rId3" action="ppaction://hlinksldjump"/>
              </a:rPr>
              <a:t> </a:t>
            </a:r>
            <a:endParaRPr lang="ru-RU" sz="3200" smtClean="0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4953000" y="0"/>
            <a:ext cx="30480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0"/>
              <a:t>Есть в лесу трава-краса:</a:t>
            </a:r>
          </a:p>
          <a:p>
            <a:pPr eaLnBrk="1" hangingPunct="1">
              <a:spcBef>
                <a:spcPct val="50000"/>
              </a:spcBef>
            </a:pPr>
            <a:r>
              <a:rPr lang="ru-RU" b="0"/>
              <a:t>Листья – словно паруса,</a:t>
            </a:r>
          </a:p>
          <a:p>
            <a:pPr eaLnBrk="1" hangingPunct="1">
              <a:spcBef>
                <a:spcPct val="50000"/>
              </a:spcBef>
            </a:pPr>
            <a:r>
              <a:rPr lang="ru-RU" b="0"/>
              <a:t>А в цвету красу-траву</a:t>
            </a:r>
          </a:p>
          <a:p>
            <a:pPr eaLnBrk="1" hangingPunct="1">
              <a:spcBef>
                <a:spcPct val="50000"/>
              </a:spcBef>
            </a:pPr>
            <a:r>
              <a:rPr lang="ru-RU" b="0"/>
              <a:t>Не увидишь наяву.</a:t>
            </a:r>
          </a:p>
        </p:txBody>
      </p:sp>
      <p:pic>
        <p:nvPicPr>
          <p:cNvPr id="350215" name="Picture 7" descr="0213"/>
          <p:cNvPicPr>
            <a:picLocks noChangeAspect="1" noChangeArrowheads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465" y="1828800"/>
            <a:ext cx="733182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50216" name="069L267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69L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8610600" y="5867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350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216"/>
                </p:tgtEl>
              </p:cMediaNode>
            </p:audio>
          </p:childTnLst>
        </p:cTn>
      </p:par>
    </p:tnLst>
    <p:bldLst>
      <p:bldP spid="350212" grpId="0"/>
      <p:bldP spid="3502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80</Words>
  <Application>Microsoft Office PowerPoint</Application>
  <PresentationFormat>Экран (4:3)</PresentationFormat>
  <Paragraphs>25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Демонстрационный материал 6</vt:lpstr>
      <vt:lpstr>Вороний глаз</vt:lpstr>
      <vt:lpstr>Незабудка </vt:lpstr>
      <vt:lpstr>Иван-чай</vt:lpstr>
      <vt:lpstr>Крапива </vt:lpstr>
      <vt:lpstr>Земляника </vt:lpstr>
      <vt:lpstr>Папоротник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Демонстрационный материал 6</dc:title>
  <dc:creator>1</dc:creator>
  <cp:lastModifiedBy>1</cp:lastModifiedBy>
  <cp:revision>1</cp:revision>
  <dcterms:created xsi:type="dcterms:W3CDTF">2015-02-11T17:28:19Z</dcterms:created>
  <dcterms:modified xsi:type="dcterms:W3CDTF">2015-02-11T17:29:43Z</dcterms:modified>
</cp:coreProperties>
</file>