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610D4A-833E-482A-9491-8DF171C9D1FE}">
          <p14:sldIdLst>
            <p14:sldId id="256"/>
            <p14:sldId id="257"/>
            <p14:sldId id="258"/>
            <p14:sldId id="260"/>
            <p14:sldId id="262"/>
            <p14:sldId id="264"/>
            <p14:sldId id="265"/>
            <p14:sldId id="266"/>
          </p14:sldIdLst>
        </p14:section>
        <p14:section name="Раздел без заголовка" id="{CFF4ECE5-3609-4AD8-A533-6C210486145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FA62D-70C0-41E8-A4B0-865F4BDC8B4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61BC-6F6B-4D33-93AB-D68A70A9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3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961BC-6F6B-4D33-93AB-D68A70A912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6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8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0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7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3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0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6E61-A2C7-4858-8440-DD0684AA528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/>
              <a:t>З</a:t>
            </a:r>
            <a:r>
              <a:rPr lang="ru-RU" sz="7200" dirty="0" smtClean="0"/>
              <a:t>има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ГБДОУ д/с№97</a:t>
            </a:r>
          </a:p>
          <a:p>
            <a:r>
              <a:rPr lang="ru-RU" b="1" dirty="0" err="1" smtClean="0"/>
              <a:t>г.Санкт</a:t>
            </a:r>
            <a:r>
              <a:rPr lang="ru-RU" b="1" dirty="0" smtClean="0"/>
              <a:t>-Петербург</a:t>
            </a:r>
          </a:p>
          <a:p>
            <a:r>
              <a:rPr lang="ru-RU" b="1" dirty="0" smtClean="0"/>
              <a:t>Воспитатель: </a:t>
            </a:r>
            <a:r>
              <a:rPr lang="ru-RU" b="1" dirty="0" err="1" smtClean="0"/>
              <a:t>Пищаева</a:t>
            </a:r>
            <a:r>
              <a:rPr lang="ru-RU" b="1" dirty="0" smtClean="0"/>
              <a:t> Оксана Анатольевна.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014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44624"/>
            <a:ext cx="9144000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Зима наступает после осени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927775" cy="21946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6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Зимой вся природа замирает, засыпает.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" y="3909460"/>
            <a:ext cx="2094576" cy="279276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6" y="4437112"/>
            <a:ext cx="3375497" cy="21068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556792"/>
            <a:ext cx="3929249" cy="2641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09459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2" y="0"/>
            <a:ext cx="91523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464" y="122647"/>
            <a:ext cx="288032" cy="50345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Зима  снег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иней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3501008"/>
            <a:ext cx="2688298" cy="20162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805264"/>
            <a:ext cx="8244996" cy="79208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Зимой  солнце ярко </a:t>
            </a:r>
            <a:r>
              <a:rPr lang="ru-RU" sz="1600" b="1" dirty="0" smtClean="0"/>
              <a:t>светит</a:t>
            </a:r>
            <a:r>
              <a:rPr lang="ru-RU" sz="1600" b="1" dirty="0" smtClean="0"/>
              <a:t>, </a:t>
            </a:r>
            <a:r>
              <a:rPr lang="ru-RU" sz="1600" b="1" dirty="0" smtClean="0"/>
              <a:t>но не греет. Морозно, идет снег. Чем больше выпадает снега , тем лучше для растений и животных. Снег укрывает их от мороза как одеяло. Частые ветры, метели наметают сугробы. Иногда появляется иней, изморозь и гололед. Вода в реках и прудах замерзает.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8" y="116632"/>
            <a:ext cx="5419576" cy="2494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160240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2801551" cy="1883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30" y="3573016"/>
            <a:ext cx="2963348" cy="19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5112568" cy="1012438"/>
          </a:xfrm>
        </p:spPr>
        <p:txBody>
          <a:bodyPr/>
          <a:lstStyle/>
          <a:p>
            <a:r>
              <a:rPr lang="ru-RU" dirty="0" smtClean="0"/>
              <a:t>Белки, зайцы, лисы меняют свои шубки на зимние- другого </a:t>
            </a:r>
            <a:r>
              <a:rPr lang="ru-RU" dirty="0" err="1" smtClean="0"/>
              <a:t>цвета,с</a:t>
            </a:r>
            <a:r>
              <a:rPr lang="ru-RU" dirty="0" smtClean="0"/>
              <a:t> длинным и густым мехом.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r="1987"/>
          <a:stretch>
            <a:fillRect/>
          </a:stretch>
        </p:blipFill>
        <p:spPr>
          <a:xfrm>
            <a:off x="179512" y="116632"/>
            <a:ext cx="2995736" cy="22468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48" y="193594"/>
            <a:ext cx="2928325" cy="2196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4" y="2564904"/>
            <a:ext cx="3918036" cy="3111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36203"/>
            <a:ext cx="3181350" cy="438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82" y="117276"/>
            <a:ext cx="187443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8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3156"/>
          <a:stretch>
            <a:fillRect/>
          </a:stretch>
        </p:blipFill>
        <p:spPr>
          <a:xfrm>
            <a:off x="4716016" y="42193"/>
            <a:ext cx="4131700" cy="30987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963" y="321742"/>
            <a:ext cx="1862769" cy="58697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Зимняя одежда)))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61" y="321742"/>
            <a:ext cx="2201130" cy="203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1" y="1556659"/>
            <a:ext cx="1370645" cy="1370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5" y="3026188"/>
            <a:ext cx="1561999" cy="1556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8" y="4724130"/>
            <a:ext cx="1986452" cy="19864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48" y="3243735"/>
            <a:ext cx="3563876" cy="34678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97" y="3804584"/>
            <a:ext cx="2923979" cy="25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616624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Вот зимушка – зима пришла,</a:t>
            </a:r>
            <a:br>
              <a:rPr lang="ru-RU" dirty="0" smtClean="0"/>
            </a:br>
            <a:r>
              <a:rPr lang="ru-RU" dirty="0" smtClean="0"/>
              <a:t>С собою вьюгу привела.</a:t>
            </a:r>
            <a:br>
              <a:rPr lang="ru-RU" dirty="0" smtClean="0"/>
            </a:br>
            <a:r>
              <a:rPr lang="ru-RU" dirty="0" smtClean="0"/>
              <a:t>Вокруг развесила ковры необычайной белизны,</a:t>
            </a:r>
            <a:br>
              <a:rPr lang="ru-RU" dirty="0" smtClean="0"/>
            </a:br>
            <a:r>
              <a:rPr lang="ru-RU" dirty="0" smtClean="0"/>
              <a:t>Из снега кружева сплела,</a:t>
            </a:r>
            <a:br>
              <a:rPr lang="ru-RU" dirty="0" smtClean="0"/>
            </a:br>
            <a:r>
              <a:rPr lang="ru-RU" dirty="0" smtClean="0"/>
              <a:t>В сугробах спрятала дома.</a:t>
            </a:r>
            <a:br>
              <a:rPr lang="ru-RU" dirty="0" smtClean="0"/>
            </a:br>
            <a:r>
              <a:rPr lang="ru-RU" dirty="0" smtClean="0"/>
              <a:t>Встречают люди новый год,</a:t>
            </a:r>
            <a:br>
              <a:rPr lang="ru-RU" dirty="0" smtClean="0"/>
            </a:br>
            <a:r>
              <a:rPr lang="ru-RU" dirty="0" smtClean="0"/>
              <a:t>И каждый из нас счастье ждет.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77072"/>
            <a:ext cx="2664296" cy="2088232"/>
          </a:xfrm>
        </p:spPr>
        <p:txBody>
          <a:bodyPr/>
          <a:lstStyle/>
          <a:p>
            <a:r>
              <a:rPr lang="ru-RU" dirty="0" smtClean="0"/>
              <a:t>Тройка, тройка прилетела.</a:t>
            </a:r>
          </a:p>
          <a:p>
            <a:r>
              <a:rPr lang="ru-RU" dirty="0" smtClean="0"/>
              <a:t>Скакуны в той тройке белы.</a:t>
            </a:r>
          </a:p>
          <a:p>
            <a:r>
              <a:rPr lang="ru-RU" dirty="0" smtClean="0"/>
              <a:t>А в санях сидит девица,</a:t>
            </a:r>
          </a:p>
          <a:p>
            <a:r>
              <a:rPr lang="ru-RU" dirty="0" err="1" smtClean="0"/>
              <a:t>Белокоса</a:t>
            </a:r>
            <a:r>
              <a:rPr lang="ru-RU" dirty="0" smtClean="0"/>
              <a:t>, белолица.</a:t>
            </a:r>
          </a:p>
          <a:p>
            <a:r>
              <a:rPr lang="ru-RU" dirty="0" smtClean="0"/>
              <a:t>Как махнула рукавом,</a:t>
            </a:r>
          </a:p>
          <a:p>
            <a:r>
              <a:rPr lang="ru-RU" dirty="0" smtClean="0"/>
              <a:t>Всё покрылось серебром. (Зима)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583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 не снег, и не лёд,</a:t>
            </a:r>
          </a:p>
          <a:p>
            <a:r>
              <a:rPr lang="ru-RU" dirty="0" smtClean="0"/>
              <a:t>А серебром деревья уберёт. (Иней)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11321"/>
          <a:stretch>
            <a:fillRect/>
          </a:stretch>
        </p:blipFill>
        <p:spPr>
          <a:xfrm>
            <a:off x="5724128" y="116632"/>
            <a:ext cx="3109739" cy="3014988"/>
          </a:xfrm>
        </p:spPr>
      </p:pic>
      <p:sp>
        <p:nvSpPr>
          <p:cNvPr id="9" name="Прямоугольник 8"/>
          <p:cNvSpPr/>
          <p:nvPr/>
        </p:nvSpPr>
        <p:spPr>
          <a:xfrm>
            <a:off x="5868144" y="3705999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Какой это мастер</a:t>
            </a:r>
          </a:p>
          <a:p>
            <a:r>
              <a:rPr lang="ru-RU" dirty="0" smtClean="0"/>
              <a:t>На стёкла нанёс</a:t>
            </a:r>
          </a:p>
          <a:p>
            <a:r>
              <a:rPr lang="ru-RU" dirty="0" smtClean="0"/>
              <a:t>И листья, и травы,</a:t>
            </a:r>
          </a:p>
          <a:p>
            <a:r>
              <a:rPr lang="ru-RU" dirty="0" smtClean="0"/>
              <a:t>И заросли роз? (Мороз)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4306164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Мухи белые летели,</a:t>
            </a:r>
          </a:p>
          <a:p>
            <a:r>
              <a:rPr lang="ru-RU" dirty="0" smtClean="0"/>
              <a:t>На дворы, на крыши сели.</a:t>
            </a:r>
          </a:p>
          <a:p>
            <a:r>
              <a:rPr lang="ru-RU" dirty="0" smtClean="0"/>
              <a:t>Не сочтёте белых мух,</a:t>
            </a:r>
          </a:p>
          <a:p>
            <a:r>
              <a:rPr lang="ru-RU" dirty="0" smtClean="0"/>
              <a:t>Что летают словно пух. (Снежинки)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91679" y="2708920"/>
            <a:ext cx="3222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Две сестрёнки, две плетёнки</a:t>
            </a:r>
          </a:p>
          <a:p>
            <a:r>
              <a:rPr lang="ru-RU" dirty="0" smtClean="0"/>
              <a:t>Из овечьей пряжи тонкой.</a:t>
            </a:r>
          </a:p>
          <a:p>
            <a:r>
              <a:rPr lang="ru-RU" dirty="0" smtClean="0"/>
              <a:t>Как гулять — так надевать,</a:t>
            </a:r>
          </a:p>
          <a:p>
            <a:r>
              <a:rPr lang="ru-RU" dirty="0" smtClean="0"/>
              <a:t>Чтоб не мёрзли пять да пять. (Варежки)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08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74"/>
          <a:stretch>
            <a:fillRect/>
          </a:stretch>
        </p:blipFill>
        <p:spPr>
          <a:xfrm>
            <a:off x="467544" y="188640"/>
            <a:ext cx="3456384" cy="2592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73544" y="6021288"/>
            <a:ext cx="1973554" cy="5394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Зима в городе!!!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3121130" cy="2069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3947105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" y="3356992"/>
            <a:ext cx="2976329" cy="2232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97" y="2924944"/>
            <a:ext cx="2730190" cy="36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36712"/>
            <a:ext cx="2851720" cy="570186"/>
          </a:xfrm>
        </p:spPr>
        <p:txBody>
          <a:bodyPr/>
          <a:lstStyle/>
          <a:p>
            <a:r>
              <a:rPr lang="ru-RU" dirty="0" smtClean="0"/>
              <a:t>Развлекаемся)))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r="5629"/>
          <a:stretch>
            <a:fillRect/>
          </a:stretch>
        </p:blipFill>
        <p:spPr>
          <a:xfrm>
            <a:off x="3635896" y="1124744"/>
            <a:ext cx="2467677" cy="18507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87" y="116632"/>
            <a:ext cx="2255603" cy="3380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69" y="3568414"/>
            <a:ext cx="4698781" cy="3135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8" y="3543719"/>
            <a:ext cx="3553184" cy="2664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8" y="272480"/>
            <a:ext cx="33038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232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Зима</vt:lpstr>
      <vt:lpstr>зима</vt:lpstr>
      <vt:lpstr>Зима  снег    иней  </vt:lpstr>
      <vt:lpstr>Белки, зайцы, лисы меняют свои шубки на зимние- другого цвета,с длинным и густым мехом.</vt:lpstr>
      <vt:lpstr>Презентация PowerPoint</vt:lpstr>
      <vt:lpstr>Вот зимушка – зима пришла, С собою вьюгу привела. Вокруг развесила ковры необычайной белизны, Из снега кружева сплела, В сугробах спрятала дома. Встречают люди новый год, И каждый из нас счастье ждет.</vt:lpstr>
      <vt:lpstr>Презентация PowerPoint</vt:lpstr>
      <vt:lpstr>Развлекаемся)))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Windows User</dc:creator>
  <cp:lastModifiedBy>Windows User</cp:lastModifiedBy>
  <cp:revision>41</cp:revision>
  <dcterms:created xsi:type="dcterms:W3CDTF">2015-02-06T19:14:39Z</dcterms:created>
  <dcterms:modified xsi:type="dcterms:W3CDTF">2015-02-10T18:06:48Z</dcterms:modified>
</cp:coreProperties>
</file>