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71" r:id="rId6"/>
    <p:sldId id="268" r:id="rId7"/>
    <p:sldId id="273" r:id="rId8"/>
    <p:sldId id="276" r:id="rId9"/>
    <p:sldId id="270" r:id="rId10"/>
    <p:sldId id="274" r:id="rId11"/>
    <p:sldId id="278" r:id="rId12"/>
    <p:sldId id="27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72" autoAdjust="0"/>
    <p:restoredTop sz="94654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3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D109C-6EB7-479F-A669-74C0448D36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0558B-7FCD-415F-B19F-51CC797DBB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51E07-75F6-44E6-9A52-C3E8070B17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D2EC1-025A-4816-BA89-CC00C0D12F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924AF-7C61-40E4-8BA6-8ECBC34873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8793D-E320-4CF4-A2CC-DE78388921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A4DD8-387E-4C8E-B003-C3FAE8FFFD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8E31D-3869-4F3E-8B39-BA713C8B79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6B8DB-18C3-4A29-B016-F4E1429261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D059C-108B-4BB5-880C-C0CD8B17EA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FFA62-E860-42F7-B06E-C9681C4938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4EBFC8-C23B-4731-B035-C68C753A918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36838"/>
            <a:ext cx="7772400" cy="147002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3366"/>
                </a:solidFill>
                <a:latin typeface="Arial Black" pitchFamily="34" charset="0"/>
              </a:rPr>
              <a:t>Нетрадиционное рисование, как элемент </a:t>
            </a:r>
            <a:r>
              <a:rPr lang="ru-RU" sz="2800" b="1" dirty="0" err="1" smtClean="0">
                <a:solidFill>
                  <a:srgbClr val="003366"/>
                </a:solidFill>
                <a:latin typeface="Arial Black" pitchFamily="34" charset="0"/>
              </a:rPr>
              <a:t>здоровьесберегающих</a:t>
            </a:r>
            <a:r>
              <a:rPr lang="ru-RU" sz="2800" b="1" dirty="0" smtClean="0">
                <a:solidFill>
                  <a:srgbClr val="003366"/>
                </a:solidFill>
                <a:latin typeface="Arial Black" pitchFamily="34" charset="0"/>
              </a:rPr>
              <a:t> технологии для детей дошкольного возраста с ограниченными возможностями здоровья.</a:t>
            </a:r>
            <a:endParaRPr lang="ru-RU" sz="2800" b="1" dirty="0">
              <a:solidFill>
                <a:srgbClr val="003366"/>
              </a:solidFill>
              <a:latin typeface="Arial Black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300663"/>
            <a:ext cx="6400800" cy="792162"/>
          </a:xfrm>
        </p:spPr>
        <p:txBody>
          <a:bodyPr/>
          <a:lstStyle/>
          <a:p>
            <a:r>
              <a:rPr lang="ru-RU" sz="2000" dirty="0" smtClean="0">
                <a:solidFill>
                  <a:srgbClr val="0066CC"/>
                </a:solidFill>
              </a:rPr>
              <a:t>Воспитатель дошкольного отделения :</a:t>
            </a:r>
          </a:p>
          <a:p>
            <a:r>
              <a:rPr lang="ru-RU" sz="2000" dirty="0" smtClean="0">
                <a:solidFill>
                  <a:srgbClr val="0066CC"/>
                </a:solidFill>
              </a:rPr>
              <a:t> Агафонова Наталия Юрьевна</a:t>
            </a:r>
            <a:endParaRPr lang="ru-RU" sz="2000" dirty="0">
              <a:solidFill>
                <a:srgbClr val="0066CC"/>
              </a:solidFill>
            </a:endParaRPr>
          </a:p>
        </p:txBody>
      </p:sp>
      <p:pic>
        <p:nvPicPr>
          <p:cNvPr id="6" name="Picture 6" descr="рыж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14290"/>
            <a:ext cx="1978025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sz="2800" b="1" dirty="0" smtClean="0"/>
              <a:t>Рисование сухой кистью</a:t>
            </a:r>
            <a:endParaRPr lang="ru-RU" sz="2800" b="1" dirty="0"/>
          </a:p>
        </p:txBody>
      </p:sp>
      <p:pic>
        <p:nvPicPr>
          <p:cNvPr id="5" name="Содержимое 4" descr="SDC113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785926"/>
            <a:ext cx="4038600" cy="3028950"/>
          </a:xfrm>
        </p:spPr>
      </p:pic>
      <p:pic>
        <p:nvPicPr>
          <p:cNvPr id="9" name="Picture 3" descr="Све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86322"/>
            <a:ext cx="2756817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Св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5962" y="1643050"/>
            <a:ext cx="20780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\Мои документы\Новая папка\Рисунок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785926"/>
            <a:ext cx="5946915" cy="4460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7"/>
            <a:ext cx="8229600" cy="3357586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ru-RU" sz="1600" b="1" dirty="0" smtClean="0"/>
              <a:t>          </a:t>
            </a:r>
            <a:r>
              <a:rPr lang="ru-RU" sz="2000" b="1" dirty="0" smtClean="0"/>
              <a:t>Н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етрадиционное </a:t>
            </a: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рисование играет важную роль в общем психическом развитии ребенка. Ведь самоценным является не конечный продукт – рисунок, а развитие личности и его здоровья: формирование уверенности в себе, в своих способностях, самоидентификации в творческой деятельности, целенаправленность деятельности в целом, укрепление здоровья детей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20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z="2800" dirty="0">
              <a:solidFill>
                <a:srgbClr val="003366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sz="16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Здоровьесберегающий</a:t>
            </a: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процесс в ДОУ – в широком смысле слова – процесс воспитания и обучения детей дошкольного возраста в режиме </a:t>
            </a:r>
            <a:r>
              <a:rPr lang="ru-RU" sz="16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здоровьесбережения</a:t>
            </a: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6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здоровьеобогащения</a:t>
            </a: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процесс, направленный на обеспечение физического, социального и эстетического благополучия ребёнка.</a:t>
            </a:r>
          </a:p>
          <a:p>
            <a:pPr>
              <a:buNone/>
            </a:pPr>
            <a:r>
              <a:rPr lang="ru-RU" sz="1600" b="1" dirty="0" smtClean="0"/>
              <a:t>Дети </a:t>
            </a:r>
            <a:r>
              <a:rPr lang="ru-RU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дошкольники </a:t>
            </a:r>
            <a:r>
              <a:rPr lang="ru-RU" sz="1600" b="1" dirty="0" smtClean="0"/>
              <a:t>с ограниченными возможностями здоровья характеризуются </a:t>
            </a:r>
            <a:r>
              <a:rPr lang="ru-RU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нарушением </a:t>
            </a: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внимания и памяти, недоразвитием мелкой моторики </a:t>
            </a:r>
            <a:r>
              <a:rPr lang="ru-RU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что влияет </a:t>
            </a: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 формирование изобразительных навыков. Пальцы рук неловки, малоподвижны, движения их неточны или несогласованны, многие </a:t>
            </a:r>
            <a:r>
              <a:rPr lang="ru-RU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держат </a:t>
            </a: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 в кулаке, не могут застегнуть пуговицы, зашнуровать </a:t>
            </a:r>
            <a:r>
              <a:rPr lang="ru-RU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ботинки.</a:t>
            </a:r>
          </a:p>
          <a:p>
            <a:pPr>
              <a:buNone/>
            </a:pP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Все это говорит о том, что с детьми , страдающими интеллектуальным недоразвитием, целесообразно проводить специальную работу по формированию навыков рисования с помощью нетрадиционных методик. </a:t>
            </a:r>
            <a:endParaRPr lang="ru-RU" sz="16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Работа с необычными материалами, позволяет детям ощутить незабываемые эмоции, развивает творческие способности ребенка, что способствует общему психическому и личностному развитию детей. </a:t>
            </a:r>
            <a:endParaRPr lang="ru-RU" sz="1600" b="1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3050"/>
            <a:ext cx="6215106" cy="11620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SDC113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0" y="2285992"/>
            <a:ext cx="3829050" cy="38576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500174"/>
            <a:ext cx="4114800" cy="46259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Нетрадиционное рисование имеет целый ряд преимуществ:</a:t>
            </a:r>
          </a:p>
          <a:p>
            <a:pPr lvl="0">
              <a:lnSpc>
                <a:spcPct val="15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-развивает </a:t>
            </a: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мелкую моторику руки</a:t>
            </a:r>
          </a:p>
          <a:p>
            <a:pPr lvl="0">
              <a:lnSpc>
                <a:spcPct val="15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-вызывает </a:t>
            </a: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целый комплекс эмоций</a:t>
            </a:r>
          </a:p>
          <a:p>
            <a:pPr lvl="0">
              <a:lnSpc>
                <a:spcPct val="15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-проявляет </a:t>
            </a: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характер ребенка, его индивидуальность</a:t>
            </a:r>
          </a:p>
          <a:p>
            <a:pPr lvl="0">
              <a:lnSpc>
                <a:spcPct val="15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-многообразие </a:t>
            </a: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способов рисования</a:t>
            </a:r>
          </a:p>
          <a:p>
            <a:pPr lvl="0">
              <a:lnSpc>
                <a:spcPct val="15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-многообразие </a:t>
            </a: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средств рисования</a:t>
            </a:r>
          </a:p>
          <a:p>
            <a:pPr lvl="0">
              <a:lnSpc>
                <a:spcPct val="15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-прививает </a:t>
            </a: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любовь к изобразительному искусству</a:t>
            </a:r>
          </a:p>
          <a:p>
            <a:pPr lvl="0">
              <a:lnSpc>
                <a:spcPct val="15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-непринужденно </a:t>
            </a: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развивает творческие способности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Техники изображения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None/>
            </a:pP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детьми младшего дошкольного возраста можно использовать:</a:t>
            </a:r>
          </a:p>
          <a:p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рисование пальчиками;</a:t>
            </a:r>
          </a:p>
          <a:p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оттиск печатками из картофеля;</a:t>
            </a:r>
          </a:p>
          <a:p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тычок жесткой полусухой кистью.</a:t>
            </a:r>
          </a:p>
          <a:p>
            <a:pPr>
              <a:buNone/>
            </a:pP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Детей среднего дошкольного возраста можно знакомить с более сложными техниками:</a:t>
            </a:r>
          </a:p>
          <a:p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оттиск поролоном- оттиск печатками из ластика;</a:t>
            </a:r>
          </a:p>
          <a:p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восковые мелки + акварель;</a:t>
            </a:r>
          </a:p>
          <a:p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свеча акварель;</a:t>
            </a:r>
          </a:p>
          <a:p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отпечатки листьев;</a:t>
            </a:r>
          </a:p>
          <a:p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рисунки из ладошки.</a:t>
            </a:r>
          </a:p>
          <a:p>
            <a:pPr>
              <a:buNone/>
            </a:pPr>
            <a:r>
              <a:rPr lang="ru-RU" sz="1600" b="1" dirty="0"/>
              <a:t>В</a:t>
            </a:r>
            <a:r>
              <a:rPr lang="ru-RU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старшем дошкольном возрасте дети могут освоить еще более трудные методы и техники:</a:t>
            </a:r>
          </a:p>
          <a:p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sz="16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кляксография</a:t>
            </a: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трубочкой;</a:t>
            </a:r>
          </a:p>
          <a:p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печать по трафарету;  </a:t>
            </a:r>
          </a:p>
          <a:p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рисование поролоном;</a:t>
            </a:r>
          </a:p>
          <a:p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sz="16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набрызг</a:t>
            </a: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600" b="1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Све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357298"/>
            <a:ext cx="1537855" cy="229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7" descr="Св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14818"/>
            <a:ext cx="19177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сканирование0004 (3)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214818"/>
            <a:ext cx="307183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Св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857364"/>
            <a:ext cx="2428892" cy="181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сканирование0006 (2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214818"/>
            <a:ext cx="3000396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Све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515072">
            <a:off x="349996" y="1955236"/>
            <a:ext cx="2404750" cy="181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Средства изображения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Коктейльные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трубочки</a:t>
            </a:r>
          </a:p>
          <a:p>
            <a:pPr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Парафиновая свечка</a:t>
            </a:r>
          </a:p>
          <a:p>
            <a:pPr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Расческа</a:t>
            </a:r>
          </a:p>
          <a:p>
            <a:pPr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Зубная щетка</a:t>
            </a:r>
          </a:p>
          <a:p>
            <a:pPr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Ватная палочка</a:t>
            </a:r>
          </a:p>
          <a:p>
            <a:pPr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Нитки</a:t>
            </a:r>
          </a:p>
          <a:p>
            <a:pPr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И многое другое</a:t>
            </a:r>
          </a:p>
        </p:txBody>
      </p:sp>
      <p:pic>
        <p:nvPicPr>
          <p:cNvPr id="5" name="Picture 9" descr="CIMG079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857628"/>
            <a:ext cx="3025575" cy="261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IMG07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785926"/>
            <a:ext cx="342902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sz="2800" b="1" dirty="0" smtClean="0"/>
              <a:t>Рисование пальчиком</a:t>
            </a:r>
            <a:endParaRPr lang="ru-RU" sz="2800" b="1" dirty="0"/>
          </a:p>
        </p:txBody>
      </p:sp>
      <p:pic>
        <p:nvPicPr>
          <p:cNvPr id="5" name="Содержимое 6" descr="SDC113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928934"/>
            <a:ext cx="4038600" cy="3386140"/>
          </a:xfrm>
        </p:spPr>
      </p:pic>
      <p:pic>
        <p:nvPicPr>
          <p:cNvPr id="6" name="Содержимое 9" descr="SDC1134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437748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Печать овощами</a:t>
            </a:r>
            <a:endParaRPr lang="ru-RU" sz="2800" b="1" dirty="0"/>
          </a:p>
        </p:txBody>
      </p:sp>
      <p:pic>
        <p:nvPicPr>
          <p:cNvPr id="4" name="Picture 2" descr="C:\Documents and Settings\User\Мои документы\Новая папка\pril\Нетрад. рисов. на кружке Художники-умельцы\Самодельные инструменты для нетрадиционного ри сован ия\Печатки из овоще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sz="2800" b="1" dirty="0" smtClean="0"/>
              <a:t>Печать овощами</a:t>
            </a:r>
            <a:endParaRPr lang="ru-RU" sz="2800" b="1" dirty="0"/>
          </a:p>
        </p:txBody>
      </p:sp>
      <p:pic>
        <p:nvPicPr>
          <p:cNvPr id="5" name="Содержимое 4" descr="SDC113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4009252"/>
          </a:xfrm>
        </p:spPr>
      </p:pic>
      <p:pic>
        <p:nvPicPr>
          <p:cNvPr id="8" name="Содержимое 7" descr="SDC113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57364"/>
            <a:ext cx="4038600" cy="392909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Шары</Template>
  <TotalTime>70</TotalTime>
  <Words>377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Шары</vt:lpstr>
      <vt:lpstr>Нетрадиционное рисование, как элемент здоровьесберегающих технологии для детей дошкольного возраста с ограниченными возможностями здоровья.</vt:lpstr>
      <vt:lpstr>Слайд 2</vt:lpstr>
      <vt:lpstr>Слайд 3</vt:lpstr>
      <vt:lpstr>Техники изображения</vt:lpstr>
      <vt:lpstr>Слайд 5</vt:lpstr>
      <vt:lpstr>Средства изображения</vt:lpstr>
      <vt:lpstr>Рисование пальчиком</vt:lpstr>
      <vt:lpstr>Печать овощами</vt:lpstr>
      <vt:lpstr>Печать овощами</vt:lpstr>
      <vt:lpstr>Рисование сухой кистью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Нетрадиционное рисование, как элемент здоровьесберегающих технологии для детей дошкольного возраста с ограниченными возможностями здоровья.</dc:title>
  <dc:creator>Admin</dc:creator>
  <cp:lastModifiedBy>Школа</cp:lastModifiedBy>
  <cp:revision>12</cp:revision>
  <dcterms:created xsi:type="dcterms:W3CDTF">2011-12-19T15:48:10Z</dcterms:created>
  <dcterms:modified xsi:type="dcterms:W3CDTF">2012-01-25T03:49:14Z</dcterms:modified>
</cp:coreProperties>
</file>