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8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9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5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9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0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09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6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19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7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0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3DC7-659A-41D5-B7A4-44083130691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807EB-76BD-41C8-99F0-1207EE296E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92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8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4000" dirty="0" smtClean="0">
                <a:solidFill>
                  <a:srgbClr val="002060"/>
                </a:solidFill>
              </a:rPr>
              <a:t>Неделя игры и игрушки в подготовительной группе №8 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Воспитатели: Купцова Татьяна Алексеевна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                                      Меркулова Татьяна Владимировна</a:t>
            </a:r>
          </a:p>
          <a:p>
            <a:endParaRPr lang="ru-RU" sz="4000" dirty="0">
              <a:solidFill>
                <a:srgbClr val="002060"/>
              </a:solidFill>
            </a:endParaRPr>
          </a:p>
          <a:p>
            <a:r>
              <a:rPr lang="ru-RU" sz="4000" dirty="0" smtClean="0">
                <a:solidFill>
                  <a:srgbClr val="002060"/>
                </a:solidFill>
              </a:rPr>
              <a:t>2013г.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4" y="457200"/>
            <a:ext cx="4696691" cy="1052945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3100" dirty="0" smtClean="0">
                <a:solidFill>
                  <a:srgbClr val="FF0000"/>
                </a:solidFill>
              </a:rPr>
              <a:t>Аппликация: </a:t>
            </a:r>
            <a:r>
              <a:rPr lang="ru-RU" sz="3100" dirty="0">
                <a:solidFill>
                  <a:srgbClr val="FF0000"/>
                </a:solidFill>
              </a:rPr>
              <a:t>«Витрина магазина игрушек»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055" y="692727"/>
            <a:ext cx="6691745" cy="53201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Друзей не покупают,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Друзей не продают.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Друзей находят люди,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 также создают.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И только у нас,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 магазине игрушек,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Огромнейший выбор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Друзей и подружек!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проведения:</a:t>
            </a:r>
            <a:b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внимания родителей к значению детской игры; определение ее преобладающего места в совместной деятельности детей и взрослых в дошкольном учреждении и семье.</a:t>
            </a:r>
            <a:b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проведения:</a:t>
            </a:r>
            <a:b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1.Развивать интерес детей к различным видам игр, поддерживать их свободную творческую самореализацию в игре с включением в нее продуктивной деятельности.</a:t>
            </a:r>
            <a:b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2.Проведение подвижных игр с учетом сезонного периода и возрастных особенностей детей дошкольного возраста.</a:t>
            </a:r>
            <a:b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3.Оптимально использовать имеющееся в группе игровое оборудование, пособия и материалы способствующие активизации игровой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163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183187" cy="124690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     В музее народной игрушки.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183187" y="1025237"/>
            <a:ext cx="6172200" cy="469972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1861" y="1518443"/>
            <a:ext cx="4521921" cy="4702248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solidFill>
                  <a:srgbClr val="7030A0"/>
                </a:solidFill>
              </a:rPr>
              <a:t>Каргопольские игрушки,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Человечки и зверушки,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Разрисованы красиво.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Малым детушкам на диво!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3689" y="692150"/>
            <a:ext cx="7313084" cy="5484813"/>
          </a:xfrm>
        </p:spPr>
      </p:pic>
    </p:spTree>
    <p:extLst>
      <p:ext uri="{BB962C8B-B14F-4D97-AF65-F5344CB8AC3E}">
        <p14:creationId xmlns:p14="http://schemas.microsoft.com/office/powerpoint/2010/main" val="298688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1673"/>
            <a:ext cx="4772025" cy="11083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Ярмарка деревянных игрушек.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188" y="1109661"/>
            <a:ext cx="6172200" cy="49032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2697" y="1856509"/>
            <a:ext cx="3932237" cy="399761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B050"/>
                </a:solidFill>
              </a:rPr>
              <a:t>Подходите, подходите!</a:t>
            </a:r>
          </a:p>
          <a:p>
            <a:r>
              <a:rPr lang="ru-RU" sz="2800" dirty="0">
                <a:solidFill>
                  <a:srgbClr val="00B050"/>
                </a:solidFill>
              </a:rPr>
              <a:t>На товары поглядите!</a:t>
            </a:r>
          </a:p>
          <a:p>
            <a:r>
              <a:rPr lang="ru-RU" sz="2800" dirty="0">
                <a:solidFill>
                  <a:srgbClr val="00B050"/>
                </a:solidFill>
              </a:rPr>
              <a:t>Привезли издалека</a:t>
            </a:r>
          </a:p>
          <a:p>
            <a:r>
              <a:rPr lang="ru-RU" sz="2800" dirty="0">
                <a:solidFill>
                  <a:srgbClr val="00B050"/>
                </a:solidFill>
              </a:rPr>
              <a:t>Мы не ситцы, не шелка</a:t>
            </a:r>
          </a:p>
          <a:p>
            <a:r>
              <a:rPr lang="ru-RU" sz="2800" dirty="0">
                <a:solidFill>
                  <a:srgbClr val="00B050"/>
                </a:solidFill>
              </a:rPr>
              <a:t>И не кольца, и не брошки,</a:t>
            </a:r>
          </a:p>
          <a:p>
            <a:r>
              <a:rPr lang="ru-RU" sz="2800" dirty="0">
                <a:solidFill>
                  <a:srgbClr val="00B050"/>
                </a:solidFill>
              </a:rPr>
              <a:t>А веселые матрешки.</a:t>
            </a:r>
          </a:p>
        </p:txBody>
      </p:sp>
    </p:spTree>
    <p:extLst>
      <p:ext uri="{BB962C8B-B14F-4D97-AF65-F5344CB8AC3E}">
        <p14:creationId xmlns:p14="http://schemas.microsoft.com/office/powerpoint/2010/main" val="21694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3999" y="443345"/>
            <a:ext cx="9157855" cy="580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9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188" y="817205"/>
            <a:ext cx="6371503" cy="51815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0109" y="1524000"/>
            <a:ext cx="5003079" cy="433705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Квиллинг: «Игрушка-медведь»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Я рубашку сшила мишке,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Я сошью ему штанишки.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Надо к ним карман пришить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И конфетку положить.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3963"/>
            <a:ext cx="5183188" cy="1246909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Рисование: </a:t>
            </a:r>
            <a:r>
              <a:rPr lang="ru-RU" sz="2800" dirty="0">
                <a:solidFill>
                  <a:srgbClr val="FF0000"/>
                </a:solidFill>
              </a:rPr>
              <a:t>«</a:t>
            </a:r>
            <a:r>
              <a:rPr lang="ru-RU" sz="2800" dirty="0" smtClean="0">
                <a:solidFill>
                  <a:srgbClr val="FF0000"/>
                </a:solidFill>
              </a:rPr>
              <a:t>Нарисуй свою  любимую  игрушку»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3492" y="817419"/>
            <a:ext cx="5514108" cy="53894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98963"/>
            <a:ext cx="3932237" cy="38115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Сколько на Земле игрушек?-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Больше, чем в прудах лягушек!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Если вместе все собрать,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Океанов станет пять!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162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Презентация PowerPoint</vt:lpstr>
      <vt:lpstr>Цель проведения: Привлечение внимания родителей к значению детской игры; определение ее преобладающего места в совместной деятельности детей и взрослых в дошкольном учреждении и семье. Задачи проведения: 1.Развивать интерес детей к различным видам игр, поддерживать их свободную творческую самореализацию в игре с включением в нее продуктивной деятельности. 2.Проведение подвижных игр с учетом сезонного периода и возрастных особенностей детей дошкольного возраста. 3.Оптимально использовать имеющееся в группе игровое оборудование, пособия и материалы способствующие активизации игровой деятельности. </vt:lpstr>
      <vt:lpstr>     В музее народной игрушки.</vt:lpstr>
      <vt:lpstr>Презентация PowerPoint</vt:lpstr>
      <vt:lpstr>Ярмарка деревянных игрушек.</vt:lpstr>
      <vt:lpstr>Презентация PowerPoint</vt:lpstr>
      <vt:lpstr>Презентация PowerPoint</vt:lpstr>
      <vt:lpstr>Презентация PowerPoint</vt:lpstr>
      <vt:lpstr> Рисование: «Нарисуй свою  любимую  игрушку»</vt:lpstr>
      <vt:lpstr>Презентация PowerPoint</vt:lpstr>
      <vt:lpstr> Аппликация: «Витрина магазина игрушек»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 Istrator</dc:creator>
  <cp:lastModifiedBy>Марина</cp:lastModifiedBy>
  <cp:revision>23</cp:revision>
  <dcterms:created xsi:type="dcterms:W3CDTF">2015-01-17T12:29:52Z</dcterms:created>
  <dcterms:modified xsi:type="dcterms:W3CDTF">2015-01-21T11:12:07Z</dcterms:modified>
</cp:coreProperties>
</file>