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2B52D46-8078-408E-BA43-CE0B99895D18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53950A1-8AAE-4C17-8583-98B4F7917B7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stri00s.wav" TargetMode="External"/><Relationship Id="rId5" Type="http://schemas.openxmlformats.org/officeDocument/2006/relationships/image" Target="../media/image24.png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teterev.avi" TargetMode="Externa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Птицы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chemeClr val="bg1"/>
                </a:solidFill>
              </a:rPr>
              <a:t>Демонстрационный материал 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0072" y="5013176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Перевозчикова Альбина </a:t>
            </a:r>
            <a:r>
              <a:rPr lang="ru-RU" dirty="0" err="1" smtClean="0"/>
              <a:t>Акрамовна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033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2811463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b="1" smtClean="0">
                <a:hlinkClick r:id="rId3" action="ppaction://hlinksldjump"/>
              </a:rPr>
              <a:t>Стрижи</a:t>
            </a:r>
            <a:r>
              <a:rPr lang="ru-RU" smtClean="0">
                <a:hlinkClick r:id="rId3" action="ppaction://hlinksldjump"/>
              </a:rPr>
              <a:t> </a:t>
            </a:r>
            <a:endParaRPr lang="ru-RU" smtClean="0"/>
          </a:p>
        </p:txBody>
      </p:sp>
      <p:pic>
        <p:nvPicPr>
          <p:cNvPr id="134152" name="Picture 8" descr="Стрижи"/>
          <p:cNvPicPr>
            <a:picLocks noGrp="1" noChangeAspect="1" noChangeArrowheads="1"/>
          </p:cNvPicPr>
          <p:nvPr>
            <p:ph idx="1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47800" y="1981200"/>
            <a:ext cx="2235200" cy="4724400"/>
          </a:xfrm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4191000" y="2057400"/>
            <a:ext cx="49530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Небольшие птицы плотного телосложения с довольно большой и уплощенной головой. Клюв короткий, широкий. Ноги короткие, пальцы у большинства не способны охватывать ветки: птицы цепляются когтями за скалы или карнизы домов. Крылья длинные, узкие. Полет быстрый стремительный. Ходить по земле и взлетать с нее стрижи не могут. В воздухе они не имеют себе равных по быстроте и выносливости. Гнездятся под крышами высоких строений, дуплах, дымовых трубах, пещерах. Стрижи питаются насекомыми, которых ловят на лету. Перелетные птицы. Подлежат охране.</a:t>
            </a:r>
          </a:p>
        </p:txBody>
      </p:sp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4572000" y="0"/>
            <a:ext cx="41148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Я люблю стрелой промчаться,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Обогнать всех птиц стремлюсь,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Но с земли мне не подняться,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Если только приземлюсь.</a:t>
            </a:r>
          </a:p>
        </p:txBody>
      </p:sp>
      <p:pic>
        <p:nvPicPr>
          <p:cNvPr id="134151" name="stri00s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5000"/>
          <a:stretch>
            <a:fillRect/>
          </a:stretch>
        </p:blipFill>
        <p:spPr bwMode="auto">
          <a:xfrm>
            <a:off x="8305800" y="4495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3303720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19" dur="1" fill="hold"/>
                                        <p:tgtEl>
                                          <p:spTgt spid="1341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6000"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4151"/>
                </p:tgtEl>
              </p:cMediaNode>
            </p:audio>
          </p:childTnLst>
        </p:cTn>
      </p:par>
    </p:tnLst>
    <p:bldLst>
      <p:bldP spid="134148" grpId="0"/>
      <p:bldP spid="134149" grpId="0"/>
      <p:bldP spid="1341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22860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5400" b="1" smtClean="0">
                <a:hlinkClick r:id="rId2" action="ppaction://hlinksldjump"/>
              </a:rPr>
              <a:t>Скопа</a:t>
            </a:r>
            <a:r>
              <a:rPr lang="ru-RU" sz="4000" smtClean="0"/>
              <a:t> </a:t>
            </a:r>
          </a:p>
        </p:txBody>
      </p:sp>
      <p:sp>
        <p:nvSpPr>
          <p:cNvPr id="136197" name="Text Box 5"/>
          <p:cNvSpPr txBox="1">
            <a:spLocks noChangeArrowheads="1"/>
          </p:cNvSpPr>
          <p:nvPr/>
        </p:nvSpPr>
        <p:spPr bwMode="auto">
          <a:xfrm>
            <a:off x="0" y="3163888"/>
            <a:ext cx="5486400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Окраска самцов и самок одинакова. От других птиц  отличается белым брюхом и поперечной темной полосой на груди; верх ее почти черный. Парящая птица держит крылья изогнутыми концами вниз, чем похожа на чаек. Гнездится близ водоемов. Свое большое гнездо из толстых сучьев строит на относительно высоких деревьях, иногда и на земле. Добычу высматривает с воздуха и ловит, пикируя в воду и даже неглубоко ныряя с разгона. При ее отсутствии кормится лягушками, изредка птицами. Перелетная птица. Занесена в Красную книгу России.</a:t>
            </a:r>
          </a:p>
        </p:txBody>
      </p:sp>
      <p:pic>
        <p:nvPicPr>
          <p:cNvPr id="136198" name="Picture 6" descr="скопа"/>
          <p:cNvPicPr>
            <a:picLocks noChangeAspect="1" noChangeArrowheads="1"/>
          </p:cNvPicPr>
          <p:nvPr/>
        </p:nvPicPr>
        <p:blipFill>
          <a:blip r:embed="rId3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0200" y="3429000"/>
            <a:ext cx="3581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36199" name="Picture 7" descr="скопа3"/>
          <p:cNvPicPr>
            <a:picLocks noChangeAspect="1" noChangeArrowheads="1"/>
          </p:cNvPicPr>
          <p:nvPr/>
        </p:nvPicPr>
        <p:blipFill>
          <a:blip r:embed="rId4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3429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36200" name="Picture 8" descr="скопа4"/>
          <p:cNvPicPr>
            <a:picLocks noChangeAspect="1" noChangeArrowheads="1"/>
          </p:cNvPicPr>
          <p:nvPr/>
        </p:nvPicPr>
        <p:blipFill>
          <a:blip r:embed="rId5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228600"/>
            <a:ext cx="17970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36201" name="Picture 9" descr="скопа 2"/>
          <p:cNvPicPr>
            <a:picLocks noChangeAspect="1" noChangeArrowheads="1"/>
          </p:cNvPicPr>
          <p:nvPr/>
        </p:nvPicPr>
        <p:blipFill>
          <a:blip r:embed="rId6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5801" y="228599"/>
            <a:ext cx="4543696" cy="278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507654302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3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3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1" dur="1000"/>
                                        <p:tgtEl>
                                          <p:spTgt spid="13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  <p:bldP spid="136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/>
          <p:cNvSpPr>
            <a:spLocks noGrp="1" noChangeArrowheads="1"/>
          </p:cNvSpPr>
          <p:nvPr>
            <p:ph type="title"/>
          </p:nvPr>
        </p:nvSpPr>
        <p:spPr>
          <a:xfrm>
            <a:off x="5638800" y="3733800"/>
            <a:ext cx="3276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>
                <a:hlinkClick r:id="rId2" action="ppaction://hlinksldjump"/>
              </a:rPr>
              <a:t>Кроншнепы</a:t>
            </a:r>
            <a:endParaRPr lang="ru-RU" sz="4000" b="1" smtClean="0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0" y="4953000"/>
            <a:ext cx="9144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Птицы крупной и средней величины с длинным или очень длинным, сильно загнутым книзу тонким клювом. Гнездятся на болотах, сырых лугах изолированными парами. Пищу склевывают с поверхности почвы, реже добывают в глубокой мягкой почве, куда птица запускает свой длинный клюв. Питаются корешками, семенами и ягодами, жуками, дождевыми червями, иногда добывают лягушек. Перелетные птицы.  </a:t>
            </a:r>
          </a:p>
        </p:txBody>
      </p:sp>
      <p:pic>
        <p:nvPicPr>
          <p:cNvPr id="112646" name="Picture 6" descr="средний кроншнеп"/>
          <p:cNvPicPr>
            <a:picLocks noChangeAspect="1" noChangeArrowheads="1"/>
          </p:cNvPicPr>
          <p:nvPr/>
        </p:nvPicPr>
        <p:blipFill>
          <a:blip r:embed="rId3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3000" y="228600"/>
            <a:ext cx="4038600" cy="315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76805" name="Picture 5" descr="C:\Documents and Settings\Администратор\Мои документы\Югра\Картинки\Птицы\кроншнеп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838200"/>
            <a:ext cx="5313947" cy="40386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2217345164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/>
      <p:bldP spid="1126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2971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800" b="1" smtClean="0">
                <a:solidFill>
                  <a:srgbClr val="F0EC42"/>
                </a:solidFill>
                <a:hlinkClick r:id="rId2" action="ppaction://hlinksldjump"/>
              </a:rPr>
              <a:t>Пеночки</a:t>
            </a:r>
            <a:endParaRPr lang="ru-RU" sz="4800" b="1" smtClean="0">
              <a:solidFill>
                <a:srgbClr val="F0EC42"/>
              </a:solidFill>
            </a:endParaRP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4495800" y="0"/>
            <a:ext cx="44958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Очень мелкие птички с прямым или чуть вырезанным хвостом. Оперение буроватое или зеленоватое, низ тела часто зеленоватый. Гнезда на земле или кустах в виде шалашика из травы или шаровидные с боковым входом. Кормятся в кронах деревьев, в кустарниках, ловят насекомых в воздухе, порхая у самых концов ветвей. Питаются насекомыми: жуками, их личинками и яйцами, гусеницами и бабочками, тлями, клопами, пауками и растительной пищей. Пеночки – прекрасные певцы. Перелетные птицы.</a:t>
            </a:r>
          </a:p>
        </p:txBody>
      </p:sp>
      <p:pic>
        <p:nvPicPr>
          <p:cNvPr id="121862" name="Picture 6" descr="пеночка-аловка 2"/>
          <p:cNvPicPr>
            <a:picLocks noChangeAspect="1" noChangeArrowheads="1"/>
          </p:cNvPicPr>
          <p:nvPr/>
        </p:nvPicPr>
        <p:blipFill>
          <a:blip r:embed="rId3" cstate="screen">
            <a:lum contras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3657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1863" name="Picture 7" descr="пеночка-таловка"/>
          <p:cNvPicPr>
            <a:picLocks noChangeAspect="1" noChangeArrowheads="1"/>
          </p:cNvPicPr>
          <p:nvPr/>
        </p:nvPicPr>
        <p:blipFill>
          <a:blip r:embed="rId4" cstate="screen">
            <a:lum contras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3581400"/>
            <a:ext cx="4343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1865" name="Picture 9" descr="пеночка-таловка 4"/>
          <p:cNvPicPr>
            <a:picLocks noChangeAspect="1" noChangeArrowheads="1"/>
          </p:cNvPicPr>
          <p:nvPr/>
        </p:nvPicPr>
        <p:blipFill>
          <a:blip r:embed="rId5" cstate="screen">
            <a:lum contras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9160" y="4038600"/>
            <a:ext cx="4267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173922311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3497263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800" b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sldjump"/>
              </a:rPr>
              <a:t>Варакушка</a:t>
            </a:r>
            <a:r>
              <a:rPr lang="ru-RU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152400" y="3581400"/>
            <a:ext cx="4876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Это перелетная птица. На горле и груди яркое, окаймленное черной полоской пятно. Хвост ярко-рыжий с темным рисунком в виде буквы «Т». Гнездится в кустарниковых зарослях по берегам рек, озер, ручьев. Гнездо на земле среди кочек или под кустами. Питается насекомыми и их личинками, изредка – моллюсками, осенью – ягодами. Песня звучная, сложная: громкие трели с подражанием голосам других птиц. </a:t>
            </a:r>
          </a:p>
        </p:txBody>
      </p:sp>
      <p:pic>
        <p:nvPicPr>
          <p:cNvPr id="123910" name="Picture 6" descr="варакушка 5"/>
          <p:cNvPicPr>
            <a:picLocks noChangeAspect="1" noChangeArrowheads="1"/>
          </p:cNvPicPr>
          <p:nvPr/>
        </p:nvPicPr>
        <p:blipFill>
          <a:blip r:embed="rId3" cstate="screen">
            <a:lum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304800"/>
            <a:ext cx="3200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3911" name="Picture 7" descr="варакушка 4"/>
          <p:cNvPicPr>
            <a:picLocks noChangeAspect="1" noChangeArrowheads="1"/>
          </p:cNvPicPr>
          <p:nvPr/>
        </p:nvPicPr>
        <p:blipFill>
          <a:blip r:embed="rId4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10400" y="1524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3912" name="Picture 8" descr="варакушка 2"/>
          <p:cNvPicPr>
            <a:picLocks noChangeAspect="1" noChangeArrowheads="1"/>
          </p:cNvPicPr>
          <p:nvPr/>
        </p:nvPicPr>
        <p:blipFill>
          <a:blip r:embed="rId5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81600" y="3352800"/>
            <a:ext cx="3733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3913" name="Picture 9" descr="варакушка"/>
          <p:cNvPicPr>
            <a:picLocks noChangeAspect="1" noChangeArrowheads="1"/>
          </p:cNvPicPr>
          <p:nvPr/>
        </p:nvPicPr>
        <p:blipFill>
          <a:blip r:embed="rId6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677371641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" dur="20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1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10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  <p:bldP spid="1239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35052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CC3300"/>
                </a:solidFill>
                <a:hlinkClick r:id="rId2" action="ppaction://hlinksldjump"/>
              </a:rPr>
              <a:t>Соловей-</a:t>
            </a:r>
            <a:br>
              <a:rPr lang="ru-RU" sz="4000" dirty="0" smtClean="0">
                <a:solidFill>
                  <a:srgbClr val="CC3300"/>
                </a:solidFill>
                <a:hlinkClick r:id="rId2" action="ppaction://hlinksldjump"/>
              </a:rPr>
            </a:br>
            <a:r>
              <a:rPr lang="ru-RU" sz="4000" dirty="0" smtClean="0">
                <a:solidFill>
                  <a:srgbClr val="CC3300"/>
                </a:solidFill>
                <a:hlinkClick r:id="rId2" action="ppaction://hlinksldjump"/>
              </a:rPr>
              <a:t>красношейка</a:t>
            </a:r>
            <a:endParaRPr lang="ru-RU" sz="4000" dirty="0" smtClean="0">
              <a:solidFill>
                <a:srgbClr val="CC3300"/>
              </a:solidFill>
            </a:endParaRP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4800600" y="2057400"/>
            <a:ext cx="419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Соловей-красношейка – наземно-кустарниковая птица. Похожа на обыкновенного соловья, но брюшко, бровь, полоски по бокам горла белые, грудь и бока головы серые. Обитает в поймах рек, кустарниковых зарослях. Гнездо – шарообразная постройка с боковым входом, располагается на земле. Песня – красивый набор звонких трелей, громкая. Кормится различными насекомыми и их личинками. Благодаря яркой, красивой окраске оперения и сильной звонкой песне эта птица является несомненным украшением лесов Сибири. </a:t>
            </a: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3352800" y="0"/>
            <a:ext cx="30480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ru-RU" sz="1600"/>
              <a:t>Прилетел к нам наконец</a:t>
            </a:r>
          </a:p>
          <a:p>
            <a:pPr eaLnBrk="1" hangingPunct="1">
              <a:spcBef>
                <a:spcPts val="600"/>
              </a:spcBef>
            </a:pPr>
            <a:r>
              <a:rPr lang="ru-RU" sz="1600"/>
              <a:t>Самый лучший наш певец.</a:t>
            </a:r>
          </a:p>
          <a:p>
            <a:pPr eaLnBrk="1" hangingPunct="1">
              <a:spcBef>
                <a:spcPts val="600"/>
              </a:spcBef>
            </a:pPr>
            <a:r>
              <a:rPr lang="ru-RU" sz="1600"/>
              <a:t>Летней ночью напролет</a:t>
            </a:r>
          </a:p>
          <a:p>
            <a:pPr eaLnBrk="1" hangingPunct="1">
              <a:spcBef>
                <a:spcPts val="600"/>
              </a:spcBef>
            </a:pPr>
            <a:r>
              <a:rPr lang="ru-RU" sz="1600"/>
              <a:t>Голосисто он поет.</a:t>
            </a:r>
          </a:p>
        </p:txBody>
      </p:sp>
      <p:pic>
        <p:nvPicPr>
          <p:cNvPr id="125959" name="Picture 7" descr="соловей-красношейка"/>
          <p:cNvPicPr>
            <a:picLocks noChangeAspect="1" noChangeArrowheads="1"/>
          </p:cNvPicPr>
          <p:nvPr/>
        </p:nvPicPr>
        <p:blipFill>
          <a:blip r:embed="rId3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1447800"/>
            <a:ext cx="305062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5960" name="Picture 8" descr="соловей-красношейка 2"/>
          <p:cNvPicPr>
            <a:picLocks noChangeAspect="1" noChangeArrowheads="1"/>
          </p:cNvPicPr>
          <p:nvPr/>
        </p:nvPicPr>
        <p:blipFill>
          <a:blip r:embed="rId4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99016" y="152399"/>
            <a:ext cx="2992584" cy="18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25961" name="Picture 9" descr="соловей-красношейка 3"/>
          <p:cNvPicPr>
            <a:picLocks noChangeAspect="1" noChangeArrowheads="1"/>
          </p:cNvPicPr>
          <p:nvPr/>
        </p:nvPicPr>
        <p:blipFill>
          <a:blip r:embed="rId5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3581400"/>
            <a:ext cx="463296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222659619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1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25957" grpId="0"/>
      <p:bldP spid="1259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3421063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6000" b="1" smtClean="0">
                <a:solidFill>
                  <a:srgbClr val="A50021"/>
                </a:solidFill>
                <a:hlinkClick r:id="rId2" action="ppaction://hlinksldjump"/>
              </a:rPr>
              <a:t>Черныш</a:t>
            </a:r>
            <a:r>
              <a:rPr lang="ru-RU" smtClean="0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0" y="5103813"/>
            <a:ext cx="89916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Птица чуть крупнее скворца, с недлинными ногами с прямым, довольно длинным клювом. Бровь белая, через глаз проходит темная полоса. Ноги темные, зеленоватые. Верх тела черновато-бурый, низ и надхвостье белые. Полет в лесу верткий. Гнездо устраивает на земле или на деревьях, в старых гнездах дроздов, ворон, соек и других птиц. Питается различными наземными и водными насекомыми и их личинками, а также ягодами.</a:t>
            </a:r>
          </a:p>
        </p:txBody>
      </p:sp>
      <p:pic>
        <p:nvPicPr>
          <p:cNvPr id="128006" name="Picture 6" descr="черныш"/>
          <p:cNvPicPr>
            <a:picLocks noChangeAspect="1" noChangeArrowheads="1"/>
          </p:cNvPicPr>
          <p:nvPr/>
        </p:nvPicPr>
        <p:blipFill>
          <a:blip r:embed="rId3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3600" y="152400"/>
            <a:ext cx="2998894" cy="198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0901" name="Picture 5" descr="C:\Documents and Settings\Администратор\Мои документы\Югра\Картинки\Птицы\черныш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371600"/>
            <a:ext cx="3290888" cy="36576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0902" name="Picture 6" descr="C:\Documents and Settings\Администратор\Мои документы\Югра\Картинки\Птицы\черныш 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6200" y="1828800"/>
            <a:ext cx="3840480" cy="3200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104123006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/>
      <p:bldP spid="1280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22860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5000" b="1" smtClean="0">
                <a:hlinkClick r:id="rId2" action="ppaction://hlinksldjump"/>
              </a:rPr>
              <a:t>Чибис </a:t>
            </a:r>
            <a:endParaRPr lang="ru-RU" sz="5000" b="1" smtClean="0"/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0" y="4826000"/>
            <a:ext cx="9144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bg1"/>
                </a:solidFill>
              </a:rPr>
              <a:t>На голове хохолок из длинных узких перьев. Крылья широкие и округлые, у самцов внутри первостепенные маховые перья удлиненные. Во время токового полета они вибрируют, издавая своеобразный шум, похожий на шелест и жужжание.  Гнездится на сырых лугах и травянистых болотах, на полях, выгонах, открытых берегах крупных водоемов. Птица питается насекомыми и их личинками, моллюсками, дождевыми червями. Чибис – живая, подвижная, крикливая птица, оживляющая сибирские ландшафты. Перелетная птица.</a:t>
            </a:r>
          </a:p>
        </p:txBody>
      </p:sp>
      <p:pic>
        <p:nvPicPr>
          <p:cNvPr id="81925" name="Picture 5" descr="C:\Documents and Settings\Администратор\Мои документы\Югра\Картинки\Птицы\чибис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5119576" cy="366902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1926" name="Picture 6" descr="C:\Documents and Settings\Администратор\Мои документы\Югра\Картинки\Птицы\чибис2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5976" y="228600"/>
            <a:ext cx="4521274" cy="31242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245942109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2" grpId="0"/>
      <p:bldP spid="1300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31242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800" b="1" dirty="0" smtClean="0"/>
              <a:t>Тетерев 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0" y="4549676"/>
            <a:ext cx="9144000" cy="230832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dirty="0">
                <a:solidFill>
                  <a:srgbClr val="000000"/>
                </a:solidFill>
              </a:rPr>
              <a:t>Тетерев большую часть жизни проводит на земле, зимой кормится на деревьях почками и хвоей. У этих птиц самцы крупнее самок, имеют резко отличную окраску оперения. Самец черный с металлическим синим или зеленым отливом на голове, шее, зобе, на крыле белое зеркальце, брови красные. Самка рыжевато-серая. Полет маневренный. Взлет сильный, с большим шумом. Тетерев – оседлая птица, иногда совершает небольшие кочевки сезонного характера. Тетерев – обитатель опушек лесов. Гнездо устраивает на сухой земле, всегда по соседству с ягодниками.</a:t>
            </a:r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5029200" y="0"/>
            <a:ext cx="373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ru-RU"/>
              <a:t>Чтоб здоровье было лучше,</a:t>
            </a:r>
          </a:p>
          <a:p>
            <a:pPr eaLnBrk="1" hangingPunct="1">
              <a:spcBef>
                <a:spcPts val="600"/>
              </a:spcBef>
            </a:pPr>
            <a:r>
              <a:rPr lang="ru-RU"/>
              <a:t>Пух роняя в сосняке,</a:t>
            </a:r>
          </a:p>
          <a:p>
            <a:pPr eaLnBrk="1" hangingPunct="1">
              <a:spcBef>
                <a:spcPts val="600"/>
              </a:spcBef>
            </a:pPr>
            <a:r>
              <a:rPr lang="ru-RU"/>
              <a:t>Кувыркаюсь я на сучьях,</a:t>
            </a:r>
          </a:p>
          <a:p>
            <a:pPr eaLnBrk="1" hangingPunct="1">
              <a:spcBef>
                <a:spcPts val="600"/>
              </a:spcBef>
            </a:pPr>
            <a:r>
              <a:rPr lang="ru-RU"/>
              <a:t>Как гимнаст на турнике.</a:t>
            </a:r>
          </a:p>
        </p:txBody>
      </p:sp>
      <p:pic>
        <p:nvPicPr>
          <p:cNvPr id="132104" name="Picture 8" descr="теерев 3"/>
          <p:cNvPicPr>
            <a:picLocks noChangeAspect="1" noChangeArrowheads="1"/>
          </p:cNvPicPr>
          <p:nvPr/>
        </p:nvPicPr>
        <p:blipFill>
          <a:blip r:embed="rId2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4572000" cy="2394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32105" name="Picture 9" descr="тетерев"/>
          <p:cNvPicPr>
            <a:picLocks noChangeAspect="1" noChangeArrowheads="1"/>
          </p:cNvPicPr>
          <p:nvPr/>
        </p:nvPicPr>
        <p:blipFill>
          <a:blip r:embed="rId3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2819400"/>
            <a:ext cx="25908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32106" name="Picture 10" descr="тетерев 2"/>
          <p:cNvPicPr>
            <a:picLocks noChangeAspect="1" noChangeArrowheads="1"/>
          </p:cNvPicPr>
          <p:nvPr/>
        </p:nvPicPr>
        <p:blipFill>
          <a:blip r:embed="rId4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04865" y="1447800"/>
            <a:ext cx="368673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47917258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10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10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10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/>
      <p:bldP spid="1321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8" name="Rectangle 4"/>
          <p:cNvSpPr>
            <a:spLocks noGrp="1" noChangeArrowheads="1"/>
          </p:cNvSpPr>
          <p:nvPr>
            <p:ph type="title"/>
          </p:nvPr>
        </p:nvSpPr>
        <p:spPr>
          <a:xfrm>
            <a:off x="2971800" y="228600"/>
            <a:ext cx="373380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5100" b="1" smtClean="0">
                <a:hlinkClick r:id="rId3" action="ppaction://hlinksldjump"/>
              </a:rPr>
              <a:t>Тетерев</a:t>
            </a:r>
            <a:r>
              <a:rPr lang="ru-RU" sz="3800" smtClean="0">
                <a:hlinkClick r:id="rId3" action="ppaction://hlinksldjump"/>
              </a:rPr>
              <a:t> </a:t>
            </a:r>
            <a:endParaRPr lang="ru-RU" sz="3800" smtClean="0"/>
          </a:p>
        </p:txBody>
      </p:sp>
      <p:pic>
        <p:nvPicPr>
          <p:cNvPr id="7" name="teterev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00200"/>
            <a:ext cx="55372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2062473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4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3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645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825</Words>
  <Application>Microsoft Office PowerPoint</Application>
  <PresentationFormat>Экран (4:3)</PresentationFormat>
  <Paragraphs>34</Paragraphs>
  <Slides>11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Птицы </vt:lpstr>
      <vt:lpstr>Кроншнепы</vt:lpstr>
      <vt:lpstr>Пеночки</vt:lpstr>
      <vt:lpstr>Варакушка </vt:lpstr>
      <vt:lpstr>Соловей- красношейка</vt:lpstr>
      <vt:lpstr>Черныш </vt:lpstr>
      <vt:lpstr>Чибис </vt:lpstr>
      <vt:lpstr>Тетерев </vt:lpstr>
      <vt:lpstr>Тетерев </vt:lpstr>
      <vt:lpstr>Стрижи </vt:lpstr>
      <vt:lpstr>Скопа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Птицы </dc:title>
  <dc:creator>1</dc:creator>
  <cp:lastModifiedBy>1</cp:lastModifiedBy>
  <cp:revision>1</cp:revision>
  <dcterms:created xsi:type="dcterms:W3CDTF">2015-02-11T17:59:03Z</dcterms:created>
  <dcterms:modified xsi:type="dcterms:W3CDTF">2015-02-11T18:01:47Z</dcterms:modified>
</cp:coreProperties>
</file>