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Мы лучок сажали,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дружно поливали.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SAM_4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7833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AM_4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" y="1556792"/>
            <a:ext cx="442179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Каждый день мы наблюдали,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 в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тетраде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отмечали.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SAM_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AM_4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1343"/>
            <a:ext cx="3960440" cy="467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Вот и вырос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 нас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лук,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полезен он от всех недуг.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SAM_5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390"/>
            <a:ext cx="4172281" cy="392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AM_5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43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Очень вкусный лучок!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SAM_5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396044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AM_5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6044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Мы лучок сажали, дружно поливали.</vt:lpstr>
      <vt:lpstr>Каждый день мы наблюдали, и в тетраде отмечали.</vt:lpstr>
      <vt:lpstr>  Вот и вырос  у нас  лук, полезен он от всех недуг. </vt:lpstr>
      <vt:lpstr>Очень вкусный лучок!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2014-12-01T14:27:29Z</dcterms:created>
  <dcterms:modified xsi:type="dcterms:W3CDTF">2014-12-01T15:29:20Z</dcterms:modified>
</cp:coreProperties>
</file>