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7" r:id="rId19"/>
    <p:sldId id="273" r:id="rId20"/>
    <p:sldId id="274" r:id="rId21"/>
    <p:sldId id="275" r:id="rId22"/>
    <p:sldId id="276" r:id="rId23"/>
    <p:sldId id="278" r:id="rId24"/>
    <p:sldId id="279" r:id="rId25"/>
    <p:sldId id="285" r:id="rId26"/>
    <p:sldId id="28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C2D3-C284-4C65-B163-50F9B983DAC2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8F10D-BCAB-44A0-96B9-071826418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C2D3-C284-4C65-B163-50F9B983DAC2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8F10D-BCAB-44A0-96B9-071826418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C2D3-C284-4C65-B163-50F9B983DAC2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8F10D-BCAB-44A0-96B9-071826418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C2D3-C284-4C65-B163-50F9B983DAC2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8F10D-BCAB-44A0-96B9-071826418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C2D3-C284-4C65-B163-50F9B983DAC2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8F10D-BCAB-44A0-96B9-071826418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C2D3-C284-4C65-B163-50F9B983DAC2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8F10D-BCAB-44A0-96B9-071826418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C2D3-C284-4C65-B163-50F9B983DAC2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8F10D-BCAB-44A0-96B9-071826418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C2D3-C284-4C65-B163-50F9B983DAC2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8F10D-BCAB-44A0-96B9-071826418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C2D3-C284-4C65-B163-50F9B983DAC2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8F10D-BCAB-44A0-96B9-071826418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C2D3-C284-4C65-B163-50F9B983DAC2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8F10D-BCAB-44A0-96B9-071826418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C2D3-C284-4C65-B163-50F9B983DAC2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8F10D-BCAB-44A0-96B9-071826418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0C2D3-C284-4C65-B163-50F9B983DAC2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8F10D-BCAB-44A0-96B9-071826418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715436" cy="6429420"/>
          </a:xfr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Неделя «Игры и игрушки»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старшей группе№8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Воспитатели: Купцова Татьяна Алексеевна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Меркулова Татьяна Владимировна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2012г.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62865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D:\Users\Николай\Desktop\))))\P10107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6429420"/>
          </a:xfr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Рисование «Грузовая машина»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65008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D:\Users\Николай\Desktop\))))\P10107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6429420"/>
          </a:xfr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Аппликация «Русская матрешка»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29684" cy="62865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D:\Users\Николай\Desktop\))))\P10107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62976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D:\Users\Николай\Desktop\))))\P10107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6286544"/>
          </a:xfr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Сюжетно-ролевая игра «Магазин»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72560" cy="61436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D:\Users\Николай\Desktop\))))\P10106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429684" cy="52149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Users\Николай\Desktop\))))\P10106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62151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D:\Users\Николай\Desktop\))))\P10106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6429420"/>
          </a:xfr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Беседа с детьми «Истории об игрушках»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61547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D:\Users\Николай\Desktop\))))\P10106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6429420"/>
          </a:xfr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Сюжетно-ролевая игра «Парикмахерская»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Users\Николай\Desktop\))))\P10106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6357982"/>
          </a:xfr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Сюжетно-ролевая игра «Поликлиника»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62976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D:\Users\Николай\Desktop\))))\P10106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6357982"/>
          </a:xfr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Оформление выставки игрушек изготовленных детьми совместно с родителями.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62261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D:\Users\Николай\Desktop\))))\P10106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64294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Users\Николай\Desktop\))))\P10106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6429420"/>
          </a:xfr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Изготовление народной тряпичной куклы.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64294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D:\Users\Николай\Desktop\))))\P10106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6357982"/>
          </a:xfr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/>
          </a:bodyPr>
          <a:lstStyle/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Лепка «Робот»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63579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D:\Users\Николай\Desktop\))))\P10106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63579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D:\Users\Николай\Desktop\))))\P10106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6357982"/>
          </a:xfr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Рисование «Чебурашка»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61</Words>
  <Application>Microsoft Office PowerPoint</Application>
  <PresentationFormat>Экран (4:3)</PresentationFormat>
  <Paragraphs>11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Тема Office</vt:lpstr>
      <vt:lpstr>Неделя «Игры и игрушки» в старшей группе№8 Воспитатели: Купцова Татьяна Алексеевна                        Меркулова Татьяна Владимировна  2012г.</vt:lpstr>
      <vt:lpstr>Беседа с детьми «Истории об игрушках»</vt:lpstr>
      <vt:lpstr>Презентация PowerPoint</vt:lpstr>
      <vt:lpstr>Изготовление народной тряпичной куклы. </vt:lpstr>
      <vt:lpstr>Презентация PowerPoint</vt:lpstr>
      <vt:lpstr>Лепка «Робот»</vt:lpstr>
      <vt:lpstr>Презентация PowerPoint</vt:lpstr>
      <vt:lpstr>Презентация PowerPoint</vt:lpstr>
      <vt:lpstr>Рисование «Чебурашка»</vt:lpstr>
      <vt:lpstr>Презентация PowerPoint</vt:lpstr>
      <vt:lpstr>Рисование «Грузовая машина»</vt:lpstr>
      <vt:lpstr>Презентация PowerPoint</vt:lpstr>
      <vt:lpstr>Аппликация «Русская матрешка»</vt:lpstr>
      <vt:lpstr>Презентация PowerPoint</vt:lpstr>
      <vt:lpstr>Презентация PowerPoint</vt:lpstr>
      <vt:lpstr>Сюжетно-ролевая игра «Магазин»</vt:lpstr>
      <vt:lpstr>Презентация PowerPoint</vt:lpstr>
      <vt:lpstr>Презентация PowerPoint</vt:lpstr>
      <vt:lpstr>Презентация PowerPoint</vt:lpstr>
      <vt:lpstr>Презентация PowerPoint</vt:lpstr>
      <vt:lpstr>Сюжетно-ролевая игра «Парикмахерская»</vt:lpstr>
      <vt:lpstr>Презентация PowerPoint</vt:lpstr>
      <vt:lpstr>Сюжетно-ролевая игра «Поликлиника»</vt:lpstr>
      <vt:lpstr>Презентация PowerPoint</vt:lpstr>
      <vt:lpstr>Оформление выставки игрушек изготовленных детьми совместно с родителями.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«Игры и игрушки» в группе№8</dc:title>
  <dc:creator>Николай</dc:creator>
  <cp:lastModifiedBy>Марина</cp:lastModifiedBy>
  <cp:revision>19</cp:revision>
  <dcterms:created xsi:type="dcterms:W3CDTF">2012-11-24T13:37:39Z</dcterms:created>
  <dcterms:modified xsi:type="dcterms:W3CDTF">2015-01-21T10:01:51Z</dcterms:modified>
</cp:coreProperties>
</file>