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257" r:id="rId2"/>
    <p:sldId id="278" r:id="rId3"/>
    <p:sldId id="280" r:id="rId4"/>
    <p:sldId id="281" r:id="rId5"/>
    <p:sldId id="282" r:id="rId6"/>
    <p:sldId id="260" r:id="rId7"/>
    <p:sldId id="270" r:id="rId8"/>
    <p:sldId id="284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A04"/>
    <a:srgbClr val="FA0A04"/>
    <a:srgbClr val="7E0502"/>
    <a:srgbClr val="DE6C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1086" autoAdjust="0"/>
  </p:normalViewPr>
  <p:slideViewPr>
    <p:cSldViewPr>
      <p:cViewPr varScale="1">
        <p:scale>
          <a:sx n="106" d="100"/>
          <a:sy n="106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10D716-BDDC-4CC5-97AC-E3FC5F026B31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F1EC85-5D58-4AB7-B393-E2887877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863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4C299-13E8-4926-97F1-AC160C15F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131E-1E0A-46A3-8719-492A05105B3C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2C15-7F8A-4DA6-A06B-EDB34A4921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EA6A-1B08-4D9A-BA49-F2D9C3B817B9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7C07-3E11-4F1E-B34B-218654C09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E16-0F47-4E00-B83B-4F866CCB911D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C25B-B27A-49F7-BF7F-01AFADECC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244B-4FC2-4C16-8E88-04A732B5AEB7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3FBC-A9D0-4118-96D7-8169E66E27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9D36-5200-4EBF-AAF7-CAD89E00EF6D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50BD-A231-4355-9A76-BCBE07EAB9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F47-9C15-474C-8D70-A70C4355DF0E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98A3-CB0F-4789-B17D-8044C76AD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71C4-8A14-499A-BEB0-867ABC36BAD4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FFF-5B9B-4918-87A9-FA46B3DE6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1769-BE33-4AC7-A495-63D18020A1EA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9C82-9FFD-4CA6-8D97-495DAF019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022-122D-4204-9A99-9157D6881025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3A8C-3529-4D0C-8D65-69BC3593D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4C43-AFA6-47FF-BEED-98C518D7F36A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F3DF-40EF-4969-8F11-247B39B63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A3C0-8E98-46B3-960D-E4BDA3D50FB2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DB00-EE46-4FF2-9D33-ED81B6A3B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582E8-C63A-4C19-851A-652828CDAF6D}" type="datetimeFigureOut">
              <a:rPr lang="ru-RU" smtClean="0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13B6C-A1F1-477C-BFBD-C58F8936B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772400" cy="1656184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МДОБУ ДС № 3 г.Тынды Денисова Л.В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836712"/>
            <a:ext cx="60486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>
                <a:solidFill>
                  <a:srgbClr val="160A04"/>
                </a:solidFill>
              </a:u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981075"/>
            <a:ext cx="77057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>
                  <a:solidFill>
                    <a:srgbClr val="160A04"/>
                  </a:solidFill>
                </a:uFill>
                <a:latin typeface="Times New Roman" pitchFamily="18" charset="0"/>
                <a:cs typeface="Times New Roman" pitchFamily="18" charset="0"/>
              </a:rPr>
              <a:t>Тема: «Формирование экологической грамотности и культуры детей посредством экологической тропы </a:t>
            </a:r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>
                  <a:solidFill>
                    <a:srgbClr val="160A04"/>
                  </a:solidFill>
                </a:u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150" y="2967335"/>
            <a:ext cx="73597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+mn-lt"/>
              </a:rPr>
              <a:t>Спасибо за внимание!!!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64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877272"/>
          </a:xfrm>
        </p:spPr>
        <p:txBody>
          <a:bodyPr>
            <a:normAutofit fontScale="47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«Любовь к Родине начинается с любви к природе».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Заложить любовь к Родине, к родному краю, к родной природе, эффективнее в  дошкольном  возрасте.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интересных  инновационных  форм  экологического воспитания является создание экологической тропы. </a:t>
            </a:r>
            <a:r>
              <a:rPr lang="ru-RU" sz="5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специальный образовательный маршрут в природных условиях, где есть экологически значимые природные объекты. На этих маршрутах происходит знакомство детей с естественным многообразием растений и животных, связями, которые имеются между ними. Экологическая тропа играет важную роль в системе накопления каждым ребенком личного опыта.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94362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115616" y="2636912"/>
            <a:ext cx="7571184" cy="36876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экологической грамотности и культуры у    детей.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Дефицит взаимодействия детей и их родителей с природой.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Не у всех родителей сформирована экологическая  компетентность</a:t>
            </a:r>
            <a:endParaRPr lang="ru-RU" sz="1800" dirty="0" smtClean="0">
              <a:solidFill>
                <a:srgbClr val="160A04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62379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Формирование экологической грамотности и культуры детей и родителей.</a:t>
            </a:r>
          </a:p>
          <a:p>
            <a:pPr algn="ctr" fontAlgn="t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Изучение научно - методическую литературу по методической теме.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Составление перспективного план работы с детьми и родителями.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Составление  картосхему экологической тропы на территории детского сада. </a:t>
            </a:r>
            <a:endParaRPr lang="ru-RU" sz="2200" dirty="0" smtClean="0">
              <a:solidFill>
                <a:srgbClr val="160A04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499176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259632" y="2852936"/>
            <a:ext cx="7427168" cy="34716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Повышение показателей качества 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экологической грамотности и культуры у детей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Повышение уровня экологической компетентности родителей.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229600" cy="650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49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научно методической литературы</a:t>
            </a: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4104456" cy="216024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dirty="0" smtClean="0">
              <a:solidFill>
                <a:srgbClr val="160A0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800" b="1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«От рождения до школы»</a:t>
            </a:r>
            <a:r>
              <a:rPr lang="ru-RU" sz="1800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ред.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Н.Е</a:t>
            </a:r>
            <a:r>
              <a:rPr lang="ru-RU" sz="1800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КомаровойТ.С</a:t>
            </a:r>
            <a:r>
              <a:rPr lang="ru-RU" sz="1800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Васильевой А.М </a:t>
            </a:r>
            <a:r>
              <a:rPr lang="ru-RU" sz="1800" dirty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 Н. А. Рыжовой        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«Наш дом - природа»</a:t>
            </a:r>
            <a:endParaRPr lang="ru-RU" sz="1800" dirty="0" smtClean="0">
              <a:solidFill>
                <a:srgbClr val="160A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46449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49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 развивающая                        среда                          .             </a:t>
            </a: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Огород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Уголок природы.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9129"/>
            <a:ext cx="4337914" cy="3253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05" y="4005064"/>
            <a:ext cx="3621036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47824"/>
            <a:ext cx="4320480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41" y="2060849"/>
            <a:ext cx="3212914" cy="260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4536504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b="1" dirty="0" smtClean="0"/>
              <a:t>.</a:t>
            </a:r>
            <a:r>
              <a:rPr lang="ru-RU" sz="800" dirty="0" smtClean="0"/>
              <a:t>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53" y="2780928"/>
            <a:ext cx="4104456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032448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47260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327075"/>
            <a:ext cx="33123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Clr>
                <a:srgbClr val="21B2C9"/>
              </a:buClr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 с детьми выращивали овощи дома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подоконниках.</a:t>
            </a:r>
          </a:p>
          <a:p>
            <a:pPr lvl="0" algn="just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Проводились выставки поделок «Природная фантазия» с участием детей и родителей.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маршрутные экскурсии по экологической тропе в детском саду; 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200128" cy="315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200128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1928</TotalTime>
  <Words>219</Words>
  <Application>Microsoft Office PowerPoint</Application>
  <PresentationFormat>Экран (4:3)</PresentationFormat>
  <Paragraphs>43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 Воспитатель МДОБУ ДС № 3 г.Тынды Денисова Л.В.</vt:lpstr>
      <vt:lpstr>Актуальность</vt:lpstr>
      <vt:lpstr>Проблема:</vt:lpstr>
      <vt:lpstr>Слайд 4</vt:lpstr>
      <vt:lpstr>Целевые ориентиры: </vt:lpstr>
      <vt:lpstr> Анализ научно методической литературы</vt:lpstr>
      <vt:lpstr>  Предметно- развивающая                        среда                          .             </vt:lpstr>
      <vt:lpstr>Слайд 8</vt:lpstr>
      <vt:lpstr>Работа с родителями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МДОБУ Д\С № 3 «Радуга»: Денисова Л.В.</dc:title>
  <dc:creator>User</dc:creator>
  <cp:lastModifiedBy>1</cp:lastModifiedBy>
  <cp:revision>129</cp:revision>
  <dcterms:created xsi:type="dcterms:W3CDTF">2013-10-15T11:24:29Z</dcterms:created>
  <dcterms:modified xsi:type="dcterms:W3CDTF">2015-02-12T11:34:21Z</dcterms:modified>
</cp:coreProperties>
</file>