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78" r:id="rId2"/>
    <p:sldId id="305" r:id="rId3"/>
    <p:sldId id="312" r:id="rId4"/>
    <p:sldId id="257" r:id="rId5"/>
    <p:sldId id="295" r:id="rId6"/>
    <p:sldId id="308" r:id="rId7"/>
    <p:sldId id="261" r:id="rId8"/>
    <p:sldId id="314" r:id="rId9"/>
    <p:sldId id="303" r:id="rId10"/>
    <p:sldId id="298" r:id="rId11"/>
    <p:sldId id="299" r:id="rId12"/>
    <p:sldId id="260" r:id="rId13"/>
    <p:sldId id="259" r:id="rId14"/>
    <p:sldId id="266" r:id="rId15"/>
    <p:sldId id="270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3" autoAdjust="0"/>
    <p:restoredTop sz="86397" autoAdjust="0"/>
  </p:normalViewPr>
  <p:slideViewPr>
    <p:cSldViewPr>
      <p:cViewPr>
        <p:scale>
          <a:sx n="71" d="100"/>
          <a:sy n="71" d="100"/>
        </p:scale>
        <p:origin x="-1915" y="-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D1A35-B5D0-41B4-BE45-ED3704DBF7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97498-6661-4B04-A7C0-8931B6C2C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rfu.ru/lti/entrant/14_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7/%D0%9B%D0%B8%D1%81%D0%B8%D1%86%D0%B0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4102/dzimnikov.2/0_1f061_ea7cd928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2007-02.photosight.ru/11/191918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4419/119141421.6/0_5af0e_aafafb8a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1203 из 77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144000" cy="7160044"/>
          </a:xfrm>
          <a:prstGeom prst="rect">
            <a:avLst/>
          </a:prstGeom>
          <a:noFill/>
        </p:spPr>
      </p:pic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"/>
          <a:stretch>
            <a:fillRect/>
          </a:stretch>
        </p:blipFill>
        <p:spPr bwMode="auto">
          <a:xfrm>
            <a:off x="3203849" y="4005064"/>
            <a:ext cx="2952328" cy="26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0"/>
            <a:ext cx="6768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mtClean="0">
                <a:solidFill>
                  <a:srgbClr val="00B050"/>
                </a:solidFill>
                <a:latin typeface="Adobe Ming Std L" pitchFamily="18" charset="-128"/>
                <a:ea typeface="Adobe Ming Std L" pitchFamily="18" charset="-128"/>
                <a:cs typeface="Aharoni" panose="02010803020104030203" pitchFamily="2" charset="-79"/>
              </a:rPr>
              <a:t>Край ты </a:t>
            </a:r>
            <a:r>
              <a:rPr lang="ru-RU" sz="4800" b="1" dirty="0" smtClean="0">
                <a:solidFill>
                  <a:srgbClr val="00B050"/>
                </a:solidFill>
                <a:latin typeface="Adobe Ming Std L" pitchFamily="18" charset="-128"/>
                <a:ea typeface="Adobe Ming Std L" pitchFamily="18" charset="-128"/>
                <a:cs typeface="Aharoni" panose="02010803020104030203" pitchFamily="2" charset="-79"/>
              </a:rPr>
              <a:t>мой, моя </a:t>
            </a:r>
            <a:r>
              <a:rPr lang="ru-RU" sz="4800" b="1" dirty="0" err="1" smtClean="0">
                <a:solidFill>
                  <a:srgbClr val="00B050"/>
                </a:solidFill>
                <a:latin typeface="Adobe Ming Std L" pitchFamily="18" charset="-128"/>
                <a:ea typeface="Adobe Ming Std L" pitchFamily="18" charset="-128"/>
                <a:cs typeface="Aharoni" panose="02010803020104030203" pitchFamily="2" charset="-79"/>
              </a:rPr>
              <a:t>Югория</a:t>
            </a:r>
            <a:r>
              <a:rPr lang="ru-RU" sz="4800" b="1" dirty="0" smtClean="0">
                <a:solidFill>
                  <a:srgbClr val="00B050"/>
                </a:solidFill>
                <a:latin typeface="Adobe Ming Std L" pitchFamily="18" charset="-128"/>
                <a:ea typeface="Adobe Ming Std L" pitchFamily="18" charset="-128"/>
                <a:cs typeface="Aharoni" panose="02010803020104030203" pitchFamily="2" charset="-79"/>
              </a:rPr>
              <a:t>, ты – мой мир, моя история</a:t>
            </a:r>
            <a:endParaRPr lang="ru-RU" sz="4800" b="1" dirty="0">
              <a:solidFill>
                <a:srgbClr val="00B050"/>
              </a:solidFill>
              <a:latin typeface="Adobe Ming Std L" pitchFamily="18" charset="-128"/>
              <a:ea typeface="Adobe Ming Std L" pitchFamily="18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03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916832"/>
            <a:ext cx="5124569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30963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Зиму он проспал в берлоге,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Он не бегал по дороге.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Лапу он свою сосал.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Жир от холода спасал.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Наверху-белым-бело,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 у мишки здесь тепло.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боку на бок повернется,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Поворчит и улыбнется...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VFRQVGCAaFxgYGRseHxwcHR8cHB4dHhsgHSYgHyAjHCAgHy8gIycpLS0tGx8xNTAqNScsLCkBCQoKDgwOGg8PGiwlHyQsLCwsLCwsLCwsLCwsLywsLCwsLCwsLCwsLCwsLCwsLCwsLCwsLCwsLCwsLCwsLCwsLP/AABEIAMIBAwMBIgACEQEDEQH/xAAbAAACAwEBAQAAAAAAAAAAAAAEBQADBgIBB//EAEQQAAIBAgQFAgQEBAUCAwgDAAECEQMhAAQSMQUTIkFRYXEGMoGRFCNCoVJiscFygtHh8DOSU3PxFRYkY4OisuIHJUP/xAAZAQADAQEBAAAAAAAAAAAAAAABAgMABAX/xAAqEQACAgEDAgUFAAMAAAAAAAAAAQIRIQMSMUFRBBMyYXEikaGx8DNC0f/aAAwDAQACEQMRAD8Asy9J0ekZJGptU+itsPGr+2B6vDG/Eu63AclotKncevy+N/PYjLVTUqqQCQSSALSDY9zeO+HPEsgorUyjdNamTEz1bkfcSB/NGPKjovTXKtr/AKDRtJtGb4gzNRpV0jnZSqqsT3TqaiW7kXKf5carJ578SEARqaR1aokzJAiY02NyZNjG2FycL05h1dl05hdEXEEXS36Srf3wJX40adQ0VYmsysSsgFmFiskQNPVbvpAg7G0Hii0lf93C+OZ2JWmNTJSLBSbHSGZj6QBY7yRjPhtbrX1dLkVFVVNuaCtRD6CpTY6rxC4c1+Dr0GsyuNUaL2JvYxJ7GLDa2BxWQPUWmus0ZAERIKqRfYHVzR/nOBFK2h5YVJAGQzzUarjdkYMp1RYrIH3/AHPrh3+E5KMxU6WpBmCAEgONbFNQYGmSBqSCVPygycZvhWT5zu1QgaWiqwEBTEws7kCAP8JJ7nGpr5kBOWEIKqdKu2wCzLDyBHoCQPIxnikhIRsw3GOF0jWUUSVV4DLqJAEXadoiTEm17bYU8D4xrz4qAkF3IAi0VJAU+0gfTFefzeZ1sy0TSESC4npKg7sYut7CL+uKaPEGSNXSY1LpVBJBB/SIItbFVF7aeR203g31bhFaaSAAs06T3EC5jeb9vXCT4n4G2SztOquioG6qi+PPqsjuMaj4fqfiQKtR2KooeCYg/KQsAQZtG+ML8ecQDZkCjICyWWSbzbVMzb1O+JaV7gySUQ/h/HEZipEFmljvuZ3Hf0j/AExzxHLUkJ0MhB6wQRe+xk/0Ha+EeRy06Kg+WflFoYTI8wRce48Yq4nTYGDCidNp7i5j1WG+2KLTSdIS+pdSyjh2OgsS1oIPm+kem0+mFVWmyVZZXFwepSP64cZ6giDmEagRKmRuP9/OF3C+JVtWkVGEmIDGL+kxiiVWwNZNxwanqcEXkggee4w+zOaZalVhcBD+xBP9MAfDtGoYmA6qewMx4xeM6SrEgf8ATqGPaceZDSUbb4OxSsNWolQBiJsJBtbt9jhvl8olEHSCGYd2Y9J8SY7YAyWT15VWF23gdomRhxk8yHoo7aZWJ7WkkTir3LT+Dk11bdFeX4ulNtLtBIsv3E/bFOVqq3MZX1fmEyf0zED2thXx7PLCtoLkSJNl7HfcxPbzi/g9fTSOYYqS4YosAQAIn0E2FpnD6CzubzX2Od6NxVGgXNjmLKdLQZNhIvPt/phjwasXUFhDMJI98fPcp8QHMOqEkHX1X3AEgD0OPoGQMQPFhjn8RO52gxhsVMd0jYr3x83+OFRK7kHVKKGA09LdQH3ETN8brPZnTTLgxCm8TFvGPlmUo6zUVm1AjUSe533Pr/XFdJjIsyuX1ZUgHrkj31bf0j6+uL8hlFSrZm/6YpwBbcyfvJ+uK8vmiKWlYBNUHzsJ/wBPvi7N5iG1KbW33t2J+33xVSVNlas54pOs6SoKXncER7/tivhOWK9VjBlresX9/ricVVDU1BomJHnBGSchipBVYkEixm39e2I6snBKUc5JSk1wI+L9ebDkgI4mB2KSs+kgg4PzwI0rIKqCY8kg7+cV1surPyySzsC69pI6fYWExuY9MCrTqB9LG+nz2xTUbUrsrjhjmm61AHWoEDX03t6W7TiYEPDE7So8BjHr384mHU33/BPaaThnB4Eay2q6zYgdyFiwmP8AXfBGf4WvSS0EGTAm9jHt2/a+CqudAPTuLT39b++AfwBr1OuQimb9/U+npjnnqtS3IG+QDmGVhKhew1v1bGZgWkDvqJsO5vRlKYzYWo9NRWfcsgDWkgSLx02PoMTimaCpVIgKEJUeAoJH/cRP2wq4JUorUFVHKc3S0M0BXB2AOwViwHYq49MU0ZS1IyyFWzUV8idGlwWIAG58m5VSBMGNa32J1WjM8Up8tqzKqqDSBBWYEFhvrk7wB58b4fZXin5zKG1EgtBG4mLD0YFT6i+O/iHgfUHDEIRDDcabnt6+4gnC6eo4vbP4NvfpZmaXGSlDWUSmqliQEBOo3DSd5i20lVEwIxMpUVanNeYzCF9wYokJB+WSWYlQP/lm98VLwenTDEPqWqsOpYFo/i2FxO3b74FpZUOzNIRKS0kJubKYpqBBE7CTaZOOp4eCqQJxrKOOxHNFwQAqQQNJJ7AGPUz4wry/C9SEVBTBAmkCZvqhhaLN2vuMavjGVVqYDhRVN1U1N5iACdwAJYd5HmQh4hw2sEVkRqjMxJK9R8CANrCbCO2DBOkGVWE/C+ZemxRGhSlMsCpgs7qpiewZlH0OMXz2qM7v8zXY/XbGyyefZVqPUQgJl9ZBBVtS1qbRB2gqSPII8YzPxBkuXXqqCCgqtBH+IkA/SMGHqYsgbJ1dwBff6zFvvg6rxCaIfSGIcIwI2a5BB3Ejb/DhTk6GkVGbssr7yIn9jhtkqLAaYXqE6Wm8HUD6FZIw80lkESjM5rmUFpqLltidgO04t+EKS183TVuhSygwJgKOw7m2KeIZhKVRgVDiG0QxgE2D+4vbDL4OytTnCpQH5ijWvTI1bQSREHz2n0xl6TPk+kcZVssBVoU2cx8igTI3OnxG4vgI5M6pMBalFiZEaSxUx2jcjF3C+Ma5002FQGGRrlGBMyfFzB74OrJZRUJqM0wO3nb6b45XFKNN5LRbu+h1w1TUorTRgsLdmOmR6Ddp82wN+JdKgQ7pZLWGxJgW2kYuqUFVVLLMGEN9t4Y/7YvSpTr6RSbk1JEoZIYDwRtho/UqJyw7ZmeM1alfraF0uE0j1kT9wMLWzOiiygwe/fbt7TfD34hyTCrURAYChj4DAiLb38+mEmYVRTDmSbCO7RY/6z6Y5YQaqNHS9tY6Cvh+delm6Qp3LaQ1pjUIPsY2x9d4RmSymSZnv9/tj5hkuHaM3TdogkMCD0tAge0HscfU+HUjsYHcjB8Qlg49QUca+LHlqOhdJlS0m87ft98ZfKZkBnNyTI9Njv8AW2H2eRKtbYESQYv6f1jGfduWzq0CDtNzHePeMcvhtR75RfQEeaD8vlRTVT3PU3uYn9sWcSVWR0npkyY+q27i8W8YX8SzrKgMTC3H9/tg3J1daoSnSyqQbzrT/YW9Tjs0t1ZKad5sup0BAUj5VAJNwT2v7YIqBzSOo9Abv9x7X747LF6TgRq6XAm4ElbjtM/thVxmo6qtKQxrPKgWIVRG/nXfCx023QslawEUii1CSLljpPsDH9/viulSOtjF37nsAIj++OeIEBhKkAMJkWvaZ+uOs7TanRSrzBDsVk7KYUfcmT9scei/qdvi/wBnLotW9x1U4cSbvf3A/bEwNzYsWE/4seYfzvZnV5sDb0sva07yf3/1xbmG00zaBHc9u9sefD6M1JGqMTaSSIPm4gX2wo4zxPmsVQ/lr3H6v9sGTapdsfYi7boSZ7MrynLD/qW+/SBEiwkWkd8JaNLl9FWlQ0aNSMgLCWUNJDE+IKmO+0YeV8ojI+swoG+8aeqe5tE7Y6bgdKnTRkqB9Skk6dYcSSOokKoDEgsAWAiLjHd4Woabt+5QMymbkU1Kg1DJLAC46ixBtILDVHaWtNw+ylfdD32PrjI18rFGU6WQnQRAIgGI8fKfuRgfJfFOpdTQxmQq7i+2977bG19xiOnrx14yTxX6JyjfA3418OoWZgaigr1CnEz5g2nfYjczhFT+IxSGhagNQbpUUIzbiCTCH2BB8A4bP8TjZpFu+1/+TOEufq5esYJUvB06xEntc9sDR8Qr2PKHg5LDL+EcaepUqK5Klr6QkAGDvPUCNtJABH2IbZ9qjBKmhxUk6irKQ0baQdMDaY84r4fnuRWVKjatXy7HSveDG3aB+2K+I0tFc6CCihiRPUT2IneJAkdwcd7VZK2En4e1B3p1aYWvRZBq2DQAAOwCxcHsMdUPg8V6z81lXWqqxSTLhVBK/pNxIMYI+C8gpSr11GdVkLUPQBtquBeTHeP3w34TV5fMqPUVikAogLFZMRMwWJtaYnHn6utqbtsUPSyccE//AIzy1EmS9UsQTrbvJjpUCD9ca2jRoooVKSU/MIoPsSBH74RVfiUo9KmtKOf8jFgQPljUBELcXn+LwTj3J5zMu6q5AhtU0xpBQggK4IleruDI9ZET8nX1PW/uRqxtVSnE8tGnaVEfvjpQSsOI/lWf27AAYBytAUyDqNRoveSd92Jk/v2wxp0xfcE9oNwfrf8AbfYYlHR2vv8AovHTXU9qqikAabjcnYel9/QY5ercAkSdtpj6W/p9cUVtKL+hP8UKVE6Zj3IE23G+FuWrpUJqCtzKMhQyjZidPdYKzuwn28d0VNYSRWorkf5mnT0/mqugX6hI+5tJ7CxwoyPFaGVqsyUOWNgQwM97iDpH1wJ+HfMuCbrK6QYEEzM9p1Aj6GcCcU4ahCmrTdhJnSzdi17f4Sb2iPOOiO7oSnT5K+M/FHPcu2gGITSQY9/P1/3wPkcgAS7EaiPHb64Ez2Ty5GqnMnYkT3vJ77RvgHM8SKqAWBg9p+194P0xqd2ybXRGiQLTpqKg1d4ABkzMjxB3w7o5noYEhZnUfAg7H7X98YFOLVCSVC6TExJb6zB9cdVuN1FTSQFmAC3aCsk7wI39/XCSi5NAawNaHFQKm9z3Pp+o++8e+K+L8PnMfLLNDLpFzv37DV2OF2U4eWDgtq/UWJIHSegnsPYSTjX5WtqolRGtBabfXztcY4nGOjr7uksP5A8SsXHhoKOebBCTEWke/wDTGdbilUV1DVEVFblyYkmwMDsSe3YRjULUTStRiCQwQ/zAnt9TGE1bgQeqpqqCqG89oMWO/b9sekleCj7j7JRVLwBq0FA1gSYDETsQD9iO+Azw1mq5eVElakEA91kD0uP3wRxPMEBEpGFC6WcCY2lo89h2sT2wbkeJgOKat0IAZN+mDbVsNvGAovmhBVm8nWamNAs9Ri5Nwq0+/kgsZt3UAYF4afxKPRJIWmyVWLjRABKuSvj5T7Y0XxCRTUJSZ0WJBQ/zMdz6zb1GFnw48MabguWBD6yDzD+lbbBSPuRNgMI2m+DeWlkVZX4MLoGevSpFr6Kk6gDddXglYMdpxMEVlrOxcoSWMmRee/74mJNKx7kaLLV2yuRp03cMyoBIO5i4nvBMfTCEVgyxAECZHf0vbAGQP4ihT1s2tJJJIMySSfqTNtpx01TlhjNgD2vEf1jHB4iEpara7nP1C6/GlpgF7jYRb+9vcd8JM58VVXfqACAkro39ZO7GIknwMIeI8UesGZUKKBYkEEt8wBnyP2I3nCXiPEzK6Ij5hG99x9sdUfDz9DfyUwbar8UIoUsZ36Ta0Fdvr+2FuQ4tRy9MaNVWo7MSQOiktwAsjqY9ztFr4zmSyLuKldpNOlGqRNz8oiYN977djth/Sq0zSBZT0lSWBCGbkSQD+osLiLRO030/BwgnG+eRKLKXEtVQBmkm8lWADXgd5nyQNj5GBs/URkJnVVW5CgrAG5JYyQL7L2OPczTaqhKU4W92Jkx4EAH77Y8WpmCwIcU6Rgs3QCZ3ndj4BxaOhCP+qQy9gbIVmqsNyDqKWP6QsjvJ06vtHfGrqZOhmGrLWrNSOlBPLLkt3i47gGCZO+AeC5NquYmiGqODesL8pTaVUnttJ8brc43/AAzKVaNA0gtXm8wrTXlAygIk6WIDKQb39jYY6FBtdgN0c8H+FqYyxok/lqwMrzVYkCWLGW1tBELdRcAAgnFuT4Ii5coarVamYpk6lWWbQoOpdUQdKKOr9QF5xM3RZU1VCKVMiVNAuaivAVC1MkllGmOlrR2gnA+e42ooD/4h0L1SW6Fbl8wljFoGmTBVgblWW5ii00hLL85klp06LrRQB9KK1QgsAdXkATPoZ2O4lbxDjGcpNoCUdMhVBB+bVHkhgelZgXrIdpwRmKrU8urIzulOqPzQkh0MBpB3ZWAjWAWhTM6iwGeyr886KPMpNTlRrJJYFHSoha5KN+WdJJZdIMHSCr00x4yaFnE+P5ow1N2HODNQ0Ig1KqsxPyyTufPSYF11Lq/Fs5Vz40mu9NQXCF5DKENaLHSysiEqe4NjN8bB8m/KywVQcvSq8wVFEPThyS1pAqKvU6xB0FwIkYW8O1JU5CM7prWYUDTQaz6Wm2jmEhbrodoJU4RaCWR/MbBczwb8RzKyuUOcLzNgoLCELfL11UpjyC3g3f8AA8jWo5an0jltSpEGDYEa6rHurcoOJEwVUxLX7p8upQqJTc8uuKiVKYA1IySzgIbB1WAPV0E9OB6mbrBKvLqorCqophIIZ30CppBEgNdip2BI7YrGKJtjLI5teVQpghzVSXsBUUim0sGBu35iR5AeccZPia6KjgtynqVAdVmOhlSr3srLYTtAGEHC80Wy1WrITMPTNVRptA1UGKWsYkn1remCuHcVC0TmFRXqaeugDA0VqlSWIvJ2YjZQ4n5Rh8C5GVXh4rIMylNGSkh/LkDQqVFqR69AaSe7+sYz/EKalzV5ISly0Ku4MlzCkKBuS0t6C/bDPKoCcoahOt4U0ZgPTqMSpKzOnpBbULip9mmSzzVQyVwBoLtR1aQAKasohblypYyTYGYMi6yimFOj59na3MQMR1T0/SYI8wZ+x8Y84dQ019btJ2AMlTN5v53M740XFshUQUKtC6FSqdIsAzaSQd5lifXV6HCR6lR6jtWQjYEQQI+W39RiMo9Cqd5DULIWYXDNanpFux9/98X5rjPJqg1FCjZgDePEenjHGQpBw01CYcmNiJ6hHbt6bnxgHOZHU4EF2kGRYkXIBnefBwmppxmqkDlUaXiOXpOqvQJMAHRN4+bbvv674COdWq1w7AN1MoIJYfpk7eT3vgIVKit1hO/TTHc2gvNheJjEfig0ILKQWJTvAAaVG5Hcs1rbbY2nBxw3f91B0C6/DKlRyx0jUogoT0kWgSYmIuTF8DnNLSRqbNqPg3n62P3Eb74U5r4tqVRpug/Sim8TcsbEk+Bpx1lnZFZAmhTYk9T77nxvsNvviph5mM25UnrPaacSD/DMwB/NIx1wfNiizItFw13NVjr1EwzAk+p7bgY8ydUKgKMdUgMxAJ8nSJMHvNztg9SpEBtIJuCwJtew2gePU/SLgPZfXzRY6ocagDAItIBi98TFdHN146QWWTB5BMiTF5xMJs9jX7mQ+HWZNQBZgL6o6V7FQRYdjE9sFZ/Ohh0khtz4+hP9MYl/iWo35lW7KByqYkBB3YgQAIsB3mYAiXFHitEU3qO4iwUAyT5gf82OJamhc9xPFlnxDkahpcw1mrK4DU2DgAiSoHKIDSAACbhYInbGPpUiDBEGe/ecbjOZsVKCctSFGobrJLdWw2GmD3+bfGYq0pbUAxAttAkdyT2+3vh4Tbk41gZrqSuqCmAAYIEdRMsN2iQveBYnHCZmoAQqhlm+r+EzIJJiDuR7H26WEESGsD+nuAbk/wBcG06YS5gVCAUFR1v4KkkqPIm5tGOiwUC5/wCHyo5qWpGNSkAmmT2JgyvhhvI+o+QoNVIVAWIIgESTMCy+hi39cOOH5x6QZ3qLLm6OQFK3Db7k+bg95xo+C8BQ5lapVqKOsh1VZWRYOjzKtcBgrC3oTjQu6kGSVWjT8HoUstRQLTepWNqxUqyoDClSBIgyG0tO/jY2pxurQpll5jFtWh3SDNogqStmXSw6dwDcY6ZamXMu2umVZFZ9KM0kdJUIq6SAYYDYjq6YwGmQq5eozvWWhR5kBWXYMP4Rq9BIJG18dLwRWeS3Js7hPwrELWVg1Oq06St+hjKlCNUobEah2EBZyhSr0VprUWnUchSyszMSlgpHytDCxLPM9BM6TfmeLAOijmS7lwFDU2bcSqNvVHSelYJAMsCMCZSjSpA/i4Vi3/UYFTVBEQwcqoqJ+pbMBDq27EfIQ/L8WqcqnQUgVR0AFXTrp6e0yBBkalvoZSNsU0eL1vxXMNKmCDoqUNQphiFhZVoAYBpUtGoQAx06cDmtTapWWpFNk0tVDjuoUEo6npLKFiDE6CZGrUlrZCmWUjMODrKo9aV6bwQ+mWRwdJBUgGblSMAJ1VrEPUIp1AeYHp63KsjA2V56WiCNXSfUj5X9H4hZqy/icucsW61fSbMisD/ipMs7Exq3jCRGp06K1qNRXKn8wcxYkbTSYAhgZESZ3EgwF3E89Vqk1eYF+ZNFRQqoSCCqsAF2/SwDCBPy2DYaGdTl0q1WalSlVM1FIuOaAw3Gwc8uoHiD1+hFoZK9OjmEhK6sodIjcDS/+UnSZ7AH9OKuDcJatUUhTU5cNDHZWsFB2B1DUpFpsRfBKEUtT0yCmpqlMDs4p6mpqTOnTVh9BmQRv3Ww0LsplKmiXOlSnLSmxgsrujimo7Av1luwPqMXcW4sA/4gUgqCo1IqnysOUqQATI1UyIBETA3xZkfigvVkqXplCEVd00Kg/LJuh1SfYYecPoZWoyFKbP8AnLpBmNDsSpcbbllnsIwW6MC5rJOQXpMor1aqo1VSxcKraeWu9oRVEbrqLGIGKkzq1l/EBWpOaP5nzFVAYa0UKpJUFmJA3KoLaiSJwriIpBKlJ3udTUzcIk6WB/nY97WU+ROgzGXQCrTLFCXQ9RBmlpGsadXy04a3qQPmwGzF/DuIqUVHoquXpqhGsmV5nXqaGMW7TEyJgFsA8f4JTbS6AqsBS5LAksCxsZBtvO1hbbAy5igypTrMVqVH5rrEalvy1mQALgySABT7Wxbm+LoisDEN80AhizWALt1MJ6zYAdx2wXkywKa/C0UMBVA1KAVaIiQZkH0tO2FlekUZUWrIvEHcmVAFtuwW8kk7DDjOcHVgKqqpkgBiToRVEKoB/lGpiZYs6zBJUK6xp04cElhIDuCp1bdCnYAHc3sLKN0GOuKZr8PTUpcbs1hqOxg+h6RPuJkkJSvOE0gVNUSwiDBvGsklpmLnb3w8+IOAoMvlzVqhYS1O4BZnZjqN46YWfOAPw406H6Hq2pGDoBEfN3gz83aPGC7QIpPIF+Hq0ulUp0/06nYBjcWAEmZ9MP8AN5dCzczmAqdGpYgj/MLkGRgTg+SelWmqFATqK3/QNRm/kduxwdwvOqrMHLc0rILCEaZ8NJE337i2ElYyoN4HwOm91zTVCIlWAFt+qJjfvA3nfDWpw0oNJVk1SutlnTO4FwL7D7+6f/2widaLTZgCSVlO8CDIgie89+2NNkc1TzVA06VUpUCnSTGpWi52KwTvEgSWEQcLvawwVQqqcNuZXNPf5rCfpr+mJhhls9XpqEqUuY62Z9aiSPTz59cTAz7/AIDaPh2S4K7sZp1Hk9TGwEX9/ph1Q+FqjqDpAQn5qjKoknw5BN5G3kQe5tTPCmvLp6YG8CP6Yo4bxGJ6VZptEAx7wY73xVoRMtzHDhSARDUqA6iCkGQpAa9gABMHTePEnCbLZc5htJMgEmwnxYxOnsI3++NEKNMwS1mJXUQAIZSAoANgAAt7mBsIxn+N1eWhooQgLEspMsxmJJA9gFFh674kkrtDtuj1MzSoVCulalUCzFhpBGx0wQxG3cW74oz9DXU1rqJcsQ5GokQZ6u7DaLH0GA81l7KUDaZjUQY3Oxn/AHuMO+A03KqiGDBMkTA6wBfeTc+wwzVZQF2KauVdDToq+ggjrJUQxueq22xJaPWBj6tQ4ccvRUxVqCQQVSkDJg6lSmCEDMAZm9yQDBxjeE8LpvUCh8smgnTrNjAuqpqGoiBYXMn1ONo1WkxXmVEhF0whiT8oELMA2NhKjebk307oSdWL85nYq1HLqNE6KL8mqtNjBkyZCnc8tWPnxjjiueXNIFovJ1LrVY1Osz0OwAVV3A7ECLTgmvUFKq3UqI0aSqFwTBEy4gsDvDKNjc4oroaq1DAzVMQxLV0AWLq2gFjvYhi0diuGsU9zmVPMZuYgpUU1fmuaofTGplVAoVwSCQpQiQbAzhXxelma7qaVSo7J0VNLl0UDbUSWJUjtUgr6zOO82plAcvlKJKh0K0wuqZsusmm83gNdSCIAhiuCCpUduZRF0JGYUIzAbBRTqFQN/lIBU/TAsITkOGtlq/OatUKwFqNQBIX9P/Usux2m1x4x41XKrTrUjVzLKh1BOYQpXWE1gEPNzuYN5lt8Ace4pTzE0xamsFQHqspIsbN0KO4Kj384FVOWj06oZhp6abF3CneV0VFAEC4K9vIwDDXL1SB1luUjDUXRXCkTC1em4j9NyJkA4b1uPCkKlNdFWnmFmWFkIAAEqIYADfSrEQYDA4zvDM5UekNBVqinTqosnMKWjWjEVKirGzWiBtsUiikNTKsGzKmgJBi4XX33gqu/ffG9whmf4uKLStJlBoinoRhpGnrmnUHzAEJUWZMMykC2MvSrl6dXuHgmd1cEMCL/AKgIna8eMM8xUOh1Qq1JiG7nSymzebXE3I1EGbjAmdJ/DhgikBiNSi43JWRuO4B7G2xwnwNR2q1KbKjR0spbsRpZidu8Fr9xPYDBz8adHqsjErWFIMV6bItNmAHYBgV9hgCtVqVKSyBr0l9fdl02HrsYPnUDjnJ1hzFRAS7yJOy6pVj/ANoYD1wDUNM1xIrrqQUWpSptECGKyCY7DXqgDtjmm41l+bqqmnTv/CaggoD/ACLDT5N98KKmdLoFW4RB63MiPuDA8vj3JUdFAVdMrCyO+o6THvHV9RgPJhllMtqZizBiulE1G7FpVRJ7IoYk7dIwxq/EC1aYqVTcsWFISoCqmlZb5uqNR7wXuC04W5fNGrXaoydWmFVSIlpXSPEse/ZD5w6ymWhdLFVeqdM9wsS7eVGkAfQC/VLp0BqxplqCVqdAVjpZmkoguFuAgRZ0lyIIUEwvYhoBr/D1Ko7P0JoLCmZBqOVSdCJq0iACTPciSR0kJcs/UyyOb6BSEBte5RY9ibwCBcmqXyiKEdG5hmtoVelAOkBjLXknqYH5bDbGtcmoV8Q51WjzKWovQgEblREkzG8EHaR9ThFlcrULGoVqMwUsWcnsJsWMsTsBYdsPOD1qtGoGSolRa96gYkBSGUgyBcaZEb6WAwUQSpYh5cBFXdTLAgCbC4M7/qwryMnQFkah1nmLI0CTsL2g9/MC/thi+Zpq6iFVUFiyFgIgECZm5PeLWwFQkflAtUYAyKaqdJEliBO4Hp5PphvksjV0FWJMm2mQY9bCIHmDhWrGLMuKL1RWFTmG5IOozHyxAiwEEbYeUlyxZK1EVC4NoVov3M72t4ucBVcruBUKsO949jaL2nfFmTzjoIeqQSNKglIV4/hm/tjV3/vwE2H4JKkOaQJIG6rO0QZ8bfTHuFtD4hUKLZhvUUmg/wD2YmE2vuDHc+DPUlbd++PcpUCMsed8LFqyJ/bHgkb/AEx0EeDYrXTlgUyBqeRA7g64I/xCZ8A/VLxRqb02rKQKjMvSx/SAJWINy7SPRWxVk6xDAFZDTAIsf9cNK1CmwGurQpKhOpTNRiP8CTeI3K2jAjBLLC5PgS5DOoE0QXVXbQCbgMFkExH6RftfD34ep1CrgJCbcw7BjeN/XYSSB2nC2n8S0kQmnQ57oZ5ta6gdtNIADt+stttgal8QvmKpZyS5i8DbaLAAR2gYSS7DRfc+mfDeZCZZ6xAXU+l31U016jckF4AubPvBnTiusjDX+GkA2UgLNXeQphYsLQ3eB2OB+AZlRlaIILk1GIDMHukbLTRnSQRveLERiJmtfIR1AHMJ0s9TWRcxABUkz2v0gkgQMX6EnydVq5KyrLToyNDOVqaezaZLOHYgwNUTsT3oaqBSJqI7TDKKuktF9dUyxgQSDCiRfycc8d11KwVq9KobgU6qgBRNtDGqoZuxmAdjq2wDSzRUxTo0BLaSjRpYGOmEqXAKk/mTFoYkgYDChlmMwBdNaUog8unS0gkQFFQUxTYegJMnczOM/wAPR3qBa2Yy/IDyFlGdO8IG0lZ8CRN4mDicT4Q7tLDLUWU/L1UxYmNJA07R1Ow7YLJAro71vzVXqqIWctFoD6kWYsYYgjvM4HwEAKLSrsyMaYjUpbW5a8agCe8G+mxsYwxzK6qA0VmZ9QYIhSmB3uqwTMi8QO5uBhdkc5pLrSdFeqTLOjMfMkLTJZp/iOmb7gEG5f4ezlOoKmnnOTqLMwaW9Zm432cbeuByE6ytUVXfrrUXW7BwzliBu7MsKdzOof4dsD0KVJlNRkqIQTDGACZgkLMkE3M+dzfD3h3BjS1VMwGVosqu/LLX3VvmMktBOkfSMK6z5ipqOk6Sx+UEWFhBj3/0xjBWUyhqLOpQ6mzAxI/m7fU2IsYsQS3CAQUjQzXuLal2ntBEj/0nBPBVUWIm1js37gA/83w7pZdUBOrVT7iDKjyAdo8XERjUHcZVOFkVKa6W0Sw09xIJIBO83E+oJvMmpwpFNMix0soaImZKyP8AFef5/fGmp0l1aDYfMh9d7e9j+/Y4tr8KUqIAsSfQjV1D6b/fwMKazGZHgAo1QYOiUJ/y1ZUD6Ff+2MW0+ChVAb5J1+wi31mTHt4xqKCDkAMJJUOZ3kMSDHm/3nBWY4YtpIKlur1Cm+3qQuGrBrFHD/hVKaLUsD8x8A+biSFuB5MTYHCrOEElKSwsS53bT5dibTYhZk7ntG1449wAbkAx/b2Hj/XGZzLoJFR+91WBJ7kmCd/Q974LAhXksoazrTggXF5YmJOpl/sQNthAwx4jUTKoDUo9TqQSQo6TayxuRdpIgW3mDeCKpJdVgRpAMAAfyqJEW3Mk/tgPjOTqM7AK3Vcv8wBAsdI6j6rEH6YTahrF9Th510QioUIHLMaYEHSdHdRO4LQLmwAxTVDLT1dKgMx0M9g4Eb23edtwDN8XakVS9ZTzVA/8RS0bQpUbAbgWAwVms2pKcxOlzYotybx1joNzHzHe/nAS6GM1l6FQVEQAUkMAMiqCIgvqbdQBN9QJAFr4NHxEr/lrl6t5KkCZXyRv6kjck4PoZ5WcJlKZV4Jd6jGpp7CS0AXjpRdyBIscdZmnVFI1WzNNFVgXBVohllYRWUMWIb5i09vAKdZMNfhvPqisGshImQRpaLzbc+uEqNWzGYdwpdZsmqAoEegN4F+/2wHli9aoXTMJVpRBpOOUYX+QiCRJPzE3HeMPafBDlkbM5YNVUdQQFekHcg/MR30ttB7ThJyQ0UGo9dRAp1gP/MT+6YmPKHx1WAh8rUZpMmaY7ntJ2Ft8TGqJqZ8MNcjc2wdw+hzDHzAXwC+X1A4bfC8qSCN9vbFGSR2VZyIBmn2A2GATSJqVYiLdOwkxEibjfGmoVoZlAaWEEjxhYmTv8wXXADlSRqGuQSNjEHY2IwLGrJX8LUDTZyUmnEPO8NKbG0QX9dsdcMqfhSKpXqgzA3VhpKn3BIkQdtiMF1WrSwqysrGkGZ8QRYydu3vhhwzgS16f5LEV6SjWtQGwP6kK2YwCeW0E7yRgOSWTUEfDNXkMeZTKpXgqzLD61Er0zdX7MQRIkfqk9uJvW01QopEEqKiNGmJ6SGhF73AH2FxuH5pKgqUnLEaIAYrrADTzCDpCtIBhgI7wb4X5usjCmhVFg/mS4IEAHUiG17GQ0EmCcUTtUK+5V+PAzBqsVVjPUdDM5I+YIQwcz+qFU+djg7M0DVpl9AXvOZqKtNFvpIhQWbvExvbx0eEob063/wAPoLQ1SdtgEWAbxZL7mQOkKM3x1J106OgAQrGKkNYatTLAMbtJO0RtggF9fMKKMpWDVLqRy22BkQZIA7CwPnsBzUy1OoqX/N78ypqd/wD6cgKAdgW+h3x7mAeTS/LS8uSskjSxVVYxpFwzaR/KSNo9yFXSwqu9QJpZU0kBybnSTbSL3JsBHSbDArsazSCr+HpAcxS8gbkqDEkGmh1FgbTGkXgbktuEcSqupLV6Swes0qQAFvl1Ag6vqT2xkMnw+m1NCWVNTg6jpJdQGkhXI00xuGMTuSZAxt1REp0+UNhCuxYgAzfpUKGO47x47YIu4tmHYwgeoD80z1DxG4HtG3bF3CuEiBopPRIEQGYj03H9zi2j8LPq1lnLEzsf7Koj6HDXLQqnq1Eb6aonbsAY++NRrBc1kWVSddWkexBgH7mPvGEbZyqGVamZYX6QSpj6gD+/9saHjGdVqWmTJ2NpB9QOkztf2xjK9SojfkrRYwyNrUGJFmXULEb/AE9MMkryDJoeH8WbWqG4D2PoZkfS/wDbxjeZVDBg23B9YGofabemMTwvI2Z1sJsD77nzBsMbIVxyBVU7iY8WuI97fXG20G7LuIUAgJAsg0j/ALpH+v0xy9ciBEGxI9SZI95icGKdRZWuZLCfuP3kf5cK8zXWW03tAbz2JH2wDGY45xdnqlVZVJMBjfSPbyZJ+t9sEZXgmkyx1W/VYn19v5RJ84wX4xzmGXSAQxIqGZFzAHYeY9Mb/hjEaTMzEiTJ9SNvOA0EY8PQUyzTpjfsPtIwh4+aBqgM3LeSZLHXtPShYjT4k/TtjRZuvUCkypUCbiPoGjz/AKTj5z8SZ5ebFUMsXkJYm0dRY2+nnArBhvSq0CSiV3d2IUI1LqPhZbYzuQQBbbDOlw80xq5aby+l3DAzYFV+c95ZSLfXGXy+WpVU5YrimWIa1NwQsXUuFYrNjMbLjRcP4o9KadcrX0LICyStxpKvGtQQCNtMiQO2FphOhw9ggrCqRruiNAIJ2UQFk3gAmRNpwz+GagqUKyVCgQ0uhIIhlMGdcgvJ6iZMxPjC4VKVYFU0OjaQadWPlkFdLTp1KPl1aT4XHtKmKVQ0nRgmnXzNLATBCEAnsLbkyGGwAwJIKLm+DVOVZ6b0xWWSulkjfqRmUXBXuVkHAFKpmMqorVopNU/LVJ63USdQ03UD5hN5iMPaxK0jV5QeqAGAMBZ+UvDd1B7xYHYAYymVzpBX8b+YuYZ2Zmc9EHlqwgFomR2AAwiVLIbCE4lAsix/h0/calv9BiYJzPwYC7EGsZMyFRhJuYJiwNse4S0E+P8A4gmRhhw3iZD01It5wDTp9Q9cH8UpKFUj5gcdLJI0maEwbgR2sfbHmWrU4NJULNJekv8AE0XWfLAW8lVA3xTleJa6AJ7WI9cd0KS1AwYsCNtMzBBBgdzBP9sINyF8IzfOVVrNRLaiaa3AsxiG3U9JAZdQIXqUiDgyrw+ka4dW/D5hIPLfpRnI3KgFZgxNKRYwoxmeH8NqZoPXLllpu9iJnpJmACQf1EEXAYg9LReeNHVDVDUpSBy2G0AAFWW49lOFrohvdmuTNVUDg6Q62cKeo7Q/SCailI6akaCtjB6UfF+XqQqBUsNRe/UI6jpIiD0gGIEAC04UZvikBeUzdJhCza9BNpU2b2O/fbDevFWkxd6eudw4LEgC+wkREzcELDHbDR+lUK0uRTT4i+ZLEflUSwpgKxv3juTMSRtcWmIuzuWcmDW/LWECu66ZFyQBaxMkxYkyxMajaPDQFQqop0kvUqBg6gmTANxrdrBVBJtAiTivMugqUkzACaIgz0rTEkNIB16wCVveSY80tMRpoU57OKzIrakCyoVzICiIJEQoiSRBJvJIOnE4pXXTSJU8pgzoCJLdRXURO5KbeSRsMLM1Rir1h5a5H6ttRgCYn/kwcFNWUBQwL1Sqws9KyekQO2ntazfUGzGg4TVXSGqU2qVqh6acKxuZnUVMKFAEmwva043NHiNVRZUBgGVaFHeNWmTI77G0HvjBcI4qC45haoxB1rEAhiGMgQSNm0WBtqsAMb+mwYBmAHcLIAUeT2H+Ig7QPJouAFNfiHMswXSd9UHV7DmfW8jA+YdG6QSFF71KS+/SoJP1xfnd5AsBNukfUkzc9owpzGYE6lRfUsJ+21v64VhQX+IDWVAR5Wxj/tGoYDqcNLSyw0wRaCY8nx9ftjk1akbgg/pH9/8ATDLK5uoqjRyx5BW//wCOMgsM4YxFGWuACrCNve9v9/TF+QZqlMgGF2v76t/aB9MU5Jy72ChWsSLb+n+3+uGi1BSYjSR6gW98FoCZeaDDWS1zAnwLmP3P3wpzGdCO2oQoEAbyTP3wwXikx5wr4kwcao6ptH/PGAlQW7MdUyK/iWMGZmCbkm+3fGmymadiqghQNwAf3MYXfhNU1LyTYatvUgC+3r9MFcIz6o0QXkXWmpdiZAsF2ubk27TfEpMZDjjClKJdXA0+UUnV4A6SbeDMK3tj55W4pzWfm1FECAxQj7KpImO5YfXGteq2cnSmmmhZXFWD1AExr1AAKFJNzp6mmTGMnnBlK7FWLKuonUo0sZkxFwF1fKtgvcnfAbNR2lXLqihs1qUOpIIQiWsQBMqSJnsDFyNmvCMhVQpywalNT0ty3GkmTqR4jQ3dTbbYgHCjh+coU9KrSKMphqspUcEeSwAU+qgERcnFoopVWppzhqHVM1SZP8pkFY+oxgvJqeIcDL1g6PQXWoDRUUxpDGAi3aWPgWUW8GAcoaHOpCmo6g6sRKqSAyhdIk2Zi21xIAxlHLogqLUC8ljC1Egqh7NqVoQho8CLbDF/CWrZesq1W1U9YGokhTTbpLKIiROsEeCGvgvuCjXAqrh/4gEYIVdNI6V5iSCupZWVkWAnaU+a4bUV6ZoladJEKNUa0HUzWg7idjH7gkrI5bLvTKVcwGzIZ1aQomGIAuutCPCsB74uo06vKANRdVxqJBtYgLTJg6jILbgfcraeBkmjOf8AvLVSVmvUgnrLqNV94NIwPAmwjHuDk4cveuqmTIZHkXPcKQfQjcRtiYXy13X2BZ8szWYBCx2waOIUwsaQSe5OLBlhWWAAATbyTirM8JWmV7x82Kkz3LO1QsFOlCZMf2w8p0dKaVnURuf7YR5bMIxciVA2AxeOJifFvv74VoKZoPgygRTGmppqIWlGJCPJEFiLiCohwDpIU2iQdxv4XEM9JEAaDUUsAEYifmHSQxiCABIMROkIcvxFNN+XTIOos2rqE7adp8G0Yep8W6aKvSUE6lVwQIgz8puwFpgEj02OFknyh001Rmc5SKLcKxWQ2nS2ggkmWOqBMiTuZOxBLjhfDQNL5l30kaqVDXDVEIiXv0p+oWLG8CCCHSC61TVqw08qk5XlqbdR6grMJspvMEz3TsF11KnNR2FmLAMzxJvB29TvE+MK3SHS7lea4tznOq1FRqSmANOkmCwSx+aeoHUd5NsE8MQVaQoIw10yTQDspYHq6ASNPfoYwynUIHZBl8yrOIJu0hgJM9wJIiwHvpAGOc0hA5qD5YDxPSZkN7Nc37z/ABDBjgVqwXjFF6NWpSRmNP8AUxiXHYMR4O6DwdxBwTQyekVbMdcMhO4hger/ACMZA7t/KcaGhmlzYWo//WTcm6k7KxU7hidLR30/xYR8RzZNRwVK6JBHexgA+r1L2tfa2LLgm0WcEJaszgQzS5nsJLHsAoPp7CBtv8vmiqokdSgb7Sou0em0na8ASScXwRxTAgE6mmZiSIJv4BI+zd4xoK2eEBNUzv5N5AvsP1Enfc2tikeBWEV6jObAHybn1gDb9vGKKzlRcCRuRsO0DyY7z7dpqz3GkVQqmZE+/wD+p/fbuZzvEuOwQhNzdzP1j7faw3wssBQ2pcQY7QPp3/56YY5TOJFzf6/tfGJfj0ED0k+hPyj7XPjAycY7zbdj+8KO5NhhE3YT6/w0gjfa0RH/AA4s4/xUgBEIsJZjIgC23+mMDwb4ritBNtKx4FmYmfYb+kYbcT4ulXS4qAry2pk9w0ggkdx2t5GKxlbyChrTckAmRPc+fW2JkuIFmqLtp2Yx23j72PrjKZ74oJ0qGsovHc2GKMnn2Wrq1aiVO3k/1NsGbiuDJPqPs3xGz6XRQPmLWF9rm1zt5vsASDchneXRiloepVhEem06STuyiWBgyouT0yJEYT5QMagDluY6llp6B07EO66pIIBIBuwH8PzUZnMZdUYIKRqHpFR0JCi/ysq3qTuwMAzF4jkbtlkqNbxXiFDl/haGoU9BWpUA0KoMEqZjqdgCwFwAidmGMLmeGLTpkIUKf+LVebnsqoDp8AsSx7RgvJ8MDVAy1qhdT8jkKQZEiWuF7GcM04f1O2pKLyS2ipTLVDuQepxce98Mk0AznHObqktSCMoOpwLWgyGUOYYG5BMR7YrqgLQUtJIbdUJEwP1HpCkEdhtfGkNCsqPqy34gJDI6IoLoxOqSo6WViJ02Mm2L63AOdQULleasEqq1GWCZEfOIII/UO8RODuoFCLh1UK2opROr9cgPPcbsh8WHucMa2Zo8ku9VvnWmSh1KG0sR8rIBZdwSBbyY6zHwgai6TlcxRcbcyhUq04It1021rt3U4ozHw3mEyVVNNJXWuh6CACCjrPVDDcC9/wCmFc13MkD8Xo0ee4YmCA4YVFckMA+oq3WAZmdbWM98EJn61LlFSMxTRZqROoddS5BGtbR+kixv3wHmKXN5NYkGqqFHCNcmmVgSREAMASPAHtV8V8TRHRdDTTAOpWKMC51akYAjVJE6hsLQb4HLGykfUsh8W5flrDVojspjEx8pGWrVOunm6TI1wahCv/mWDDDY3MxOJg1LuHchJls5y9wJ7Ce+Pa+dDAyxk+NsJBUk3vi4qQLYqyBy1SLYZZjlrSpMrk1iSHWLBe1/OFzNOLkWYAF8YwflipI1eQcbKpTDgOwVaAZWSAtzGmSBpACyFEnsbxjH8HoB2LPdUu3qeyj3xpRxAVKTuyiwdGUgEQo1qO+wB+474lqew8Tx+NIpZKNWrVRiNWuIN9rAlRNpIBjbczXxCrROWcKjU6htoeWgzbQxJtA2G/nC1MvSc66aAMJkU3M+4kmfYHHFbNFlIWow/lZRJ+kxAEz5wtDWC5Wk+ogdOkhgexNiB9Yw94Tx5+cE1G0rTIRTbcFjo1ECASrHbthZlaymkQkAk6jI3iwAP37xPti/KiKgqmAQLzI33n6T2/rhmk8GXFj6nUWo7OaaKjgqyKopvTJBkEKAjqYlX0gzpFiIx5xPh3M1OzKHDKrlRAJA6WMmxvJ2wqrcTiqXok1OoioliBNp3mDvsRYT4wz4eOZ1pJVk0VKfUSdJUAgnuEPczYDq7FYNyK8xlGQU9BOlRCwLMwnuTa8iDG+E9avVLMCGDbaY7e/eR9/Y41vHuTT5TNSVtSgalHUrIBcHwyw3vN5nC/hujVFN1ZSbq6kP9DOkn0jvvhkxWhDpqsHdiqm1iTJkWgxEWgmZ2wFmMi6gu0GTvIP9P741WbsRrDXJgqo0gC12mBYE37fupztUuDopkI6rpYkXkmxvA2mCcYFIU5Hh71UrOt+XpJ9mOn+sffHCUlItLMB8sWH19cangNIIa9M1FZ2y5JgqRKPScKIuxhSDMRMeuBeNcJ5T6gshtTmLaoBLD2iT9fTCp5NQBksvzIKmGUEAG09JAv6TceowEmaZQEfUO31mdvePthvRokjmoY99wR32IkHfsQQfMP8AJ0qOaAV6ZWurCoyqQATpF1iYDKqyBaVtGGNyZujSYSLHcQRN7edv/XF6Zw2CsFcD5yB2kwpsL7Tv7CZb8SSkjiFZC7NLMCQSBLKB8xC26gpvAFtxVyqNOlgzLfp3kfvbb3wqyb0h+dz7vTNOlTAXMtrJph2JA0lhWjq6nMTP6RaDcHKUnaiDCI6yokhCukkjSFvHVuoiVwZlVflBXpu6gkbvIvIiOlpbaAN4m04c8F+GrHQJHzEq9UVOqJBosjEmwJExPfE91FaEVXihOhndYYQWZSw1C0lukAb9Rk2H1IqtmKShyodRHySxWbCUAJA/muDO+Hy0Msv/AFAxaSVWqqppkmbsRBE/xC3k4qrcQFKGipTQNvuqTcfIqGWk9dQ1NzM7FJTlyNwF5DKGqhNQZcKvWKlQqCoMqZQmVa8Ead7XmwnOpA9NQNXKleZyS6lQdX5dMkJJ3hiW8Ad2HDqVHMICTQgroKqSaTXkK1MaCsbhheTMCJPmW+BTTBai9TUNUKQh6Wkf4XANwdJMFhecItVcNmceopzfFaagNX5VdoLKPwtOm2nbdK2wIIMiJmRbBmVytF6FajyGyzV9AOhtQDEEpAa4Icqlj8xA3Bw7y/wZSJTNZxWNVeoqCTZAsFlUmZ30qBLMFi5hbnuJ1i9R3RaXNpE0wAWNMo4qU1ZgBLGGJuRqc3viifYWrwZTS9SmUeoDo/MWSVJUAAzJgMAA4u1tc7Yo4xWUCm7U1qLoKyt5dFBIJi8pcEzPVYRhq9EGqugqgqfmUGP/APnUY3UjxrlIJiG8EY8GX/LCCmaZYNNMgyHlnRQDMLGpQSZ2W8EmiaBkUUM3lioID3HY29h1Lt7DExZ/7x8vpp5ZWTdW5aXBv/AfPn7bYmJtPsNf9kxi5e0/T/n2xdTysE6rAYIAIBZfb67iPaMdjPbkhdzt2nx++OggDDJ2a0Bb+vjHn4YgE9QggGbbiYn1GC6ud1pA7R9gIj73x2MyW1PbTP2mQf6/sMDJsAaFggVTHVqJn0tP0wwpcWqIjAgEEaW23gifWAY+owNRzEBflJE7Qe2kTuDbtioM7a4JIAMiexMk/eMbkJTTqulhETsQD7YPqZ/8vSUJdjDEWt4G++KadYteBY6vt2nA1KruBtGm+/v73P3xjBJqKQvKtpAmSB6R6yf64mXzU2lhJMnfe8Ad+2+A6FTSTF5EX+l/999sX5aUYgqZmQJ7+NvqPbGMaD8RlqNNawpBibG8Ha5CyF9wBhtwbiwqOyqTB3mx1DTImYMiDvaDjH5Bify2+XVYESdX/BBwz+G6kNV0BiCC2o/xAMAB5J199oxtvUZS6D7iYXNJ+X8rNInbUPmjvsxI/wA2EjUTRqlqZRVpkOCdjpNifUkGwm/YRhlwWuq0wpaGZ4UXssnqH+FvXwbxinjmTkc0KsgMrqSAA9tQ3jeWjvqIGD8ha6oroKWcFAJzMuS7u2i8k6F0qoFz1Ta1tsWcQy7ZhjJZaKHpmJI+UQN73Pt9MF8ZyiokhSmswF2XSFSe3zF5jzHfCKnSCqettBLDSikMdrG/bzJwnIHgP4RWp5dnQJIZGBPzMTDADSI0gHqiCTYzYDF9LNpWoGjq6zJVnB6Q5cAH0CmPY+l6snmWKoaarUWQAzMNQgyZkqA3gdxsT2MSqJbmyFUEBNEaTbr0iwImzR/qC0ZA1WtTopRphWZiWZ1iIBmZJHcjSt46X/itV+ZQq66Z5lDVKMDDIwMlZmVhr6WMf1xfxemKdco609bAaHIaCpEKQZhlIMCNh6iMC1uJPRZkNNOoEMrgkMtrkaohoaCP5SN8bhUb3GWZzyZgU6zwNNi6Lq0dUhTeeW0EBlErcdgCLS4E9GnJ0IzsEpU0IOvqBaozzAWwgX/TYblnwfNpSQvRojUE1aCamsSP1LzOpTO4HfqF8MMpxFQlOryNJrdQNPU1gALKdRAvYqAIwJd0FAfDMnmKqk6X5SqAjkqA9wLFwRpuTJmwwdms2ig66+WRUNk0ioQf8VEwDN9JJ2+o64jXWoJzCnlgDSGqNF/KiGLerSf6Yqq8NR6Z5Kh2206apBHq5PtFsc21spaQxyfH6yjQcxVM/LpOlZt0y7t2I6fXbHFfjWbQR+FRaaqTUqVWUrvsSEBJI2UGT474Hy3wxWNXqekwgK2XCtZQ09Re83MGDbsBYsuI08wpRzTclT+SKNOtpQHsBygkEWJljBmTgU4sa7QFkuN5ZyUGVSkziJ0mmGAvAYBgpPgkT5wZwysgzNChTrMsVB+TVZp02mLLIieltSuLzqGCs7kq1anIerRqEW1PUQE+CuqASO6T7HAnCsvmKC8yvVNR2YJRC/mFXMgtqdUIP6IPcNvIGBV5BxgO+JPiN6FFHcOXeo5KhRpVAehXaCVChtoDMbylxicM46rValJuirTqskiTrCmICyLkDYEHaNW2CeK0qLK9OpqGgpVTQzBlk8okFRrVS402kkHtNlvEeMgVmR+SyqoJNQUzCwoY6XGoSd9IbbeQcZxvhBR1n+J5oAlqWXzNIbtSQsYsL02Zj7wCIBvbGf41UJdKqU6S6gVYhSGlTJEDSDYg6SD8wPmLU+JENbVzVrPPTToUCl7XNUmmzNAiNjhynGstmVIZZZiCYCo4IsCQXJcgEi2owSIw9+XyZKzGVeoyKtSkDfQosD3iB5v9e+JjY1PhlSZSSvYllB+oJBBnsQMTB3+yGx3PjqG32wMfmOPcTHWzjLcr8x9v749p7H64mJgGOUsbWwZwRiKhv+lv6HExMZmQrqHfHVA9Q+uJiYIDlD+Z9T/TB+eHU/oRHptjzEwOoy4GdGmJpGBJYSY3ud8M6qgUa4AgSBbwSkj2xMTC9RkCruP/ACyPpBthrkxq/wDaIa4k2NxbVGJiYBSYNxI/nZ5P0JTplV7KQVggbAiTt5ODeHNqfLK11cuGU3DDlhoI2IkA37jExMbobv8AAHwymAxUAANTJYRYnUbkd8VJehVm8MQJ7DwPAufviYmKEwvi1MNkMjqAMGotxNhBA9p7YC4RTFTkhwHArKo1Cekopi/abx5xMTE5elm6gtFiK2VIsRSYyPM1L+9hf0GNrxoTXab6aLkehFRxI8YmJgPgaHJkcpVL9TkswG7GTsO5xrPh8SWm8UZHobX98TExB+l/JR8mgo8MpGmHNKnrv1aFn7xOCPh6mHpdQDbbif0r5xMTDaeUxZDrO8JonL1CaVMkU23Rf4T6YU8Ec/hMqZM8lL97re+JiYLQUVcYtRCiynLOSo2J5tC8bTc/c+cfN/iRv/7HiA7dRjtPNQT9iR9TiYmDpciy4EuSaKoi0NaPY4+i8Oz9QlAajkGJBYx/XExMS1P8iLaXBs6TWGPMTEwGk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SERUUExQVFRQVGCAaFxgYGRseHxwcHR8cHB4dHhsgHSYgHyAjHCAgHy8gIycpLS0tGx8xNTAqNScsLCkBCQoKDgwOGg8PGiwlHyQsLCwsLCwsLCwsLCwsLywsLCwsLCwsLCwsLCwsLCwsLCwsLCwsLCwsLCwsLCwsLCwsLP/AABEIAMIBAwMBIgACEQEDEQH/xAAbAAACAwEBAQAAAAAAAAAAAAAEBQADBgIBB//EAEQQAAIBAgQFAgQEBAUCAwgDAAECEQMhAAQSMQUTIkFRYXEGMoGRFCNCoVJiscFygtHh8DOSU3PxFRYkY4OisuIHJUP/xAAZAQADAQEBAAAAAAAAAAAAAAABAgMABAX/xAAqEQACAgEDAgUFAAMAAAAAAAAAAQIRIQMSMUFRBBMyYXEikaGx8DNC0f/aAAwDAQACEQMRAD8Asy9J0ekZJGptU+itsPGr+2B6vDG/Eu63AclotKncevy+N/PYjLVTUqqQCQSSALSDY9zeO+HPEsgorUyjdNamTEz1bkfcSB/NGPKjovTXKtr/AKDRtJtGb4gzNRpV0jnZSqqsT3TqaiW7kXKf5carJ578SEARqaR1aokzJAiY02NyZNjG2FycL05h1dl05hdEXEEXS36Srf3wJX40adQ0VYmsysSsgFmFiskQNPVbvpAg7G0Hii0lf93C+OZ2JWmNTJSLBSbHSGZj6QBY7yRjPhtbrX1dLkVFVVNuaCtRD6CpTY6rxC4c1+Dr0GsyuNUaL2JvYxJ7GLDa2BxWQPUWmus0ZAERIKqRfYHVzR/nOBFK2h5YVJAGQzzUarjdkYMp1RYrIH3/AHPrh3+E5KMxU6WpBmCAEgONbFNQYGmSBqSCVPygycZvhWT5zu1QgaWiqwEBTEws7kCAP8JJ7nGpr5kBOWEIKqdKu2wCzLDyBHoCQPIxnikhIRsw3GOF0jWUUSVV4DLqJAEXadoiTEm17bYU8D4xrz4qAkF3IAi0VJAU+0gfTFefzeZ1sy0TSESC4npKg7sYut7CL+uKaPEGSNXSY1LpVBJBB/SIItbFVF7aeR203g31bhFaaSAAs06T3EC5jeb9vXCT4n4G2SztOquioG6qi+PPqsjuMaj4fqfiQKtR2KooeCYg/KQsAQZtG+ML8ecQDZkCjICyWWSbzbVMzb1O+JaV7gySUQ/h/HEZipEFmljvuZ3Hf0j/AExzxHLUkJ0MhB6wQRe+xk/0Ha+EeRy06Kg+WflFoYTI8wRce48Yq4nTYGDCidNp7i5j1WG+2KLTSdIS+pdSyjh2OgsS1oIPm+kem0+mFVWmyVZZXFwepSP64cZ6giDmEagRKmRuP9/OF3C+JVtWkVGEmIDGL+kxiiVWwNZNxwanqcEXkggee4w+zOaZalVhcBD+xBP9MAfDtGoYmA6qewMx4xeM6SrEgf8ATqGPaceZDSUbb4OxSsNWolQBiJsJBtbt9jhvl8olEHSCGYd2Y9J8SY7YAyWT15VWF23gdomRhxk8yHoo7aZWJ7WkkTir3LT+Dk11bdFeX4ulNtLtBIsv3E/bFOVqq3MZX1fmEyf0zED2thXx7PLCtoLkSJNl7HfcxPbzi/g9fTSOYYqS4YosAQAIn0E2FpnD6CzubzX2Od6NxVGgXNjmLKdLQZNhIvPt/phjwasXUFhDMJI98fPcp8QHMOqEkHX1X3AEgD0OPoGQMQPFhjn8RO52gxhsVMd0jYr3x83+OFRK7kHVKKGA09LdQH3ETN8brPZnTTLgxCm8TFvGPlmUo6zUVm1AjUSe533Pr/XFdJjIsyuX1ZUgHrkj31bf0j6+uL8hlFSrZm/6YpwBbcyfvJ+uK8vmiKWlYBNUHzsJ/wBPvi7N5iG1KbW33t2J+33xVSVNlas54pOs6SoKXncER7/tivhOWK9VjBlresX9/ricVVDU1BomJHnBGSchipBVYkEixm39e2I6snBKUc5JSk1wI+L9ebDkgI4mB2KSs+kgg4PzwI0rIKqCY8kg7+cV1surPyySzsC69pI6fYWExuY9MCrTqB9LG+nz2xTUbUrsrjhjmm61AHWoEDX03t6W7TiYEPDE7So8BjHr384mHU33/BPaaThnB4Eay2q6zYgdyFiwmP8AXfBGf4WvSS0EGTAm9jHt2/a+CqudAPTuLT39b++AfwBr1OuQimb9/U+npjnnqtS3IG+QDmGVhKhew1v1bGZgWkDvqJsO5vRlKYzYWo9NRWfcsgDWkgSLx02PoMTimaCpVIgKEJUeAoJH/cRP2wq4JUorUFVHKc3S0M0BXB2AOwViwHYq49MU0ZS1IyyFWzUV8idGlwWIAG58m5VSBMGNa32J1WjM8Up8tqzKqqDSBBWYEFhvrk7wB58b4fZXin5zKG1EgtBG4mLD0YFT6i+O/iHgfUHDEIRDDcabnt6+4gnC6eo4vbP4NvfpZmaXGSlDWUSmqliQEBOo3DSd5i20lVEwIxMpUVanNeYzCF9wYokJB+WSWYlQP/lm98VLwenTDEPqWqsOpYFo/i2FxO3b74FpZUOzNIRKS0kJubKYpqBBE7CTaZOOp4eCqQJxrKOOxHNFwQAqQQNJJ7AGPUz4wry/C9SEVBTBAmkCZvqhhaLN2vuMavjGVVqYDhRVN1U1N5iACdwAJYd5HmQh4hw2sEVkRqjMxJK9R8CANrCbCO2DBOkGVWE/C+ZemxRGhSlMsCpgs7qpiewZlH0OMXz2qM7v8zXY/XbGyyefZVqPUQgJl9ZBBVtS1qbRB2gqSPII8YzPxBkuXXqqCCgqtBH+IkA/SMGHqYsgbJ1dwBff6zFvvg6rxCaIfSGIcIwI2a5BB3Ejb/DhTk6GkVGbssr7yIn9jhtkqLAaYXqE6Wm8HUD6FZIw80lkESjM5rmUFpqLltidgO04t+EKS183TVuhSygwJgKOw7m2KeIZhKVRgVDiG0QxgE2D+4vbDL4OytTnCpQH5ijWvTI1bQSREHz2n0xl6TPk+kcZVssBVoU2cx8igTI3OnxG4vgI5M6pMBalFiZEaSxUx2jcjF3C+Ma5002FQGGRrlGBMyfFzB74OrJZRUJqM0wO3nb6b45XFKNN5LRbu+h1w1TUorTRgsLdmOmR6Ddp82wN+JdKgQ7pZLWGxJgW2kYuqUFVVLLMGEN9t4Y/7YvSpTr6RSbk1JEoZIYDwRtho/UqJyw7ZmeM1alfraF0uE0j1kT9wMLWzOiiygwe/fbt7TfD34hyTCrURAYChj4DAiLb38+mEmYVRTDmSbCO7RY/6z6Y5YQaqNHS9tY6Cvh+delm6Qp3LaQ1pjUIPsY2x9d4RmSymSZnv9/tj5hkuHaM3TdogkMCD0tAge0HscfU+HUjsYHcjB8Qlg49QUca+LHlqOhdJlS0m87ft98ZfKZkBnNyTI9Njv8AW2H2eRKtbYESQYv6f1jGfduWzq0CDtNzHePeMcvhtR75RfQEeaD8vlRTVT3PU3uYn9sWcSVWR0npkyY+q27i8W8YX8SzrKgMTC3H9/tg3J1daoSnSyqQbzrT/YW9Tjs0t1ZKad5sup0BAUj5VAJNwT2v7YIqBzSOo9Abv9x7X747LF6TgRq6XAm4ElbjtM/thVxmo6qtKQxrPKgWIVRG/nXfCx023QslawEUii1CSLljpPsDH9/viulSOtjF37nsAIj++OeIEBhKkAMJkWvaZ+uOs7TanRSrzBDsVk7KYUfcmT9scei/qdvi/wBnLotW9x1U4cSbvf3A/bEwNzYsWE/4seYfzvZnV5sDb0sva07yf3/1xbmG00zaBHc9u9sefD6M1JGqMTaSSIPm4gX2wo4zxPmsVQ/lr3H6v9sGTapdsfYi7boSZ7MrynLD/qW+/SBEiwkWkd8JaNLl9FWlQ0aNSMgLCWUNJDE+IKmO+0YeV8ojI+swoG+8aeqe5tE7Y6bgdKnTRkqB9Skk6dYcSSOokKoDEgsAWAiLjHd4Woabt+5QMymbkU1Kg1DJLAC46ixBtILDVHaWtNw+ylfdD32PrjI18rFGU6WQnQRAIgGI8fKfuRgfJfFOpdTQxmQq7i+2977bG19xiOnrx14yTxX6JyjfA3418OoWZgaigr1CnEz5g2nfYjczhFT+IxSGhagNQbpUUIzbiCTCH2BB8A4bP8TjZpFu+1/+TOEufq5esYJUvB06xEntc9sDR8Qr2PKHg5LDL+EcaepUqK5Klr6QkAGDvPUCNtJABH2IbZ9qjBKmhxUk6irKQ0baQdMDaY84r4fnuRWVKjatXy7HSveDG3aB+2K+I0tFc6CCihiRPUT2IneJAkdwcd7VZK2En4e1B3p1aYWvRZBq2DQAAOwCxcHsMdUPg8V6z81lXWqqxSTLhVBK/pNxIMYI+C8gpSr11GdVkLUPQBtquBeTHeP3w34TV5fMqPUVikAogLFZMRMwWJtaYnHn6utqbtsUPSyccE//AIzy1EmS9UsQTrbvJjpUCD9ca2jRoooVKSU/MIoPsSBH74RVfiUo9KmtKOf8jFgQPljUBELcXn+LwTj3J5zMu6q5AhtU0xpBQggK4IleruDI9ZET8nX1PW/uRqxtVSnE8tGnaVEfvjpQSsOI/lWf27AAYBytAUyDqNRoveSd92Jk/v2wxp0xfcE9oNwfrf8AbfYYlHR2vv8AovHTXU9qqikAabjcnYel9/QY5ercAkSdtpj6W/p9cUVtKL+hP8UKVE6Zj3IE23G+FuWrpUJqCtzKMhQyjZidPdYKzuwn28d0VNYSRWorkf5mnT0/mqugX6hI+5tJ7CxwoyPFaGVqsyUOWNgQwM97iDpH1wJ+HfMuCbrK6QYEEzM9p1Aj6GcCcU4ahCmrTdhJnSzdi17f4Sb2iPOOiO7oSnT5K+M/FHPcu2gGITSQY9/P1/3wPkcgAS7EaiPHb64Ez2Ty5GqnMnYkT3vJ77RvgHM8SKqAWBg9p+194P0xqd2ybXRGiQLTpqKg1d4ABkzMjxB3w7o5noYEhZnUfAg7H7X98YFOLVCSVC6TExJb6zB9cdVuN1FTSQFmAC3aCsk7wI39/XCSi5NAawNaHFQKm9z3Pp+o++8e+K+L8PnMfLLNDLpFzv37DV2OF2U4eWDgtq/UWJIHSegnsPYSTjX5WtqolRGtBabfXztcY4nGOjr7uksP5A8SsXHhoKOebBCTEWke/wDTGdbilUV1DVEVFblyYkmwMDsSe3YRjULUTStRiCQwQ/zAnt9TGE1bgQeqpqqCqG89oMWO/b9sekleCj7j7JRVLwBq0FA1gSYDETsQD9iO+Azw1mq5eVElakEA91kD0uP3wRxPMEBEpGFC6WcCY2lo89h2sT2wbkeJgOKat0IAZN+mDbVsNvGAovmhBVm8nWamNAs9Ri5Nwq0+/kgsZt3UAYF4afxKPRJIWmyVWLjRABKuSvj5T7Y0XxCRTUJSZ0WJBQ/zMdz6zb1GFnw48MabguWBD6yDzD+lbbBSPuRNgMI2m+DeWlkVZX4MLoGevSpFr6Kk6gDddXglYMdpxMEVlrOxcoSWMmRee/74mJNKx7kaLLV2yuRp03cMyoBIO5i4nvBMfTCEVgyxAECZHf0vbAGQP4ihT1s2tJJJIMySSfqTNtpx01TlhjNgD2vEf1jHB4iEpara7nP1C6/GlpgF7jYRb+9vcd8JM58VVXfqACAkro39ZO7GIknwMIeI8UesGZUKKBYkEEt8wBnyP2I3nCXiPEzK6Ij5hG99x9sdUfDz9DfyUwbar8UIoUsZ36Ta0Fdvr+2FuQ4tRy9MaNVWo7MSQOiktwAsjqY9ztFr4zmSyLuKldpNOlGqRNz8oiYN977djth/Sq0zSBZT0lSWBCGbkSQD+osLiLRO030/BwgnG+eRKLKXEtVQBmkm8lWADXgd5nyQNj5GBs/URkJnVVW5CgrAG5JYyQL7L2OPczTaqhKU4W92Jkx4EAH77Y8WpmCwIcU6Rgs3QCZ3ndj4BxaOhCP+qQy9gbIVmqsNyDqKWP6QsjvJ06vtHfGrqZOhmGrLWrNSOlBPLLkt3i47gGCZO+AeC5NquYmiGqODesL8pTaVUnttJ8brc43/AAzKVaNA0gtXm8wrTXlAygIk6WIDKQb39jYY6FBtdgN0c8H+FqYyxok/lqwMrzVYkCWLGW1tBELdRcAAgnFuT4Ii5coarVamYpk6lWWbQoOpdUQdKKOr9QF5xM3RZU1VCKVMiVNAuaivAVC1MkllGmOlrR2gnA+e42ooD/4h0L1SW6Fbl8wljFoGmTBVgblWW5ii00hLL85klp06LrRQB9KK1QgsAdXkATPoZ2O4lbxDjGcpNoCUdMhVBB+bVHkhgelZgXrIdpwRmKrU8urIzulOqPzQkh0MBpB3ZWAjWAWhTM6iwGeyr886KPMpNTlRrJJYFHSoha5KN+WdJJZdIMHSCr00x4yaFnE+P5ow1N2HODNQ0Ig1KqsxPyyTufPSYF11Lq/Fs5Vz40mu9NQXCF5DKENaLHSysiEqe4NjN8bB8m/KywVQcvSq8wVFEPThyS1pAqKvU6xB0FwIkYW8O1JU5CM7prWYUDTQaz6Wm2jmEhbrodoJU4RaCWR/MbBczwb8RzKyuUOcLzNgoLCELfL11UpjyC3g3f8AA8jWo5an0jltSpEGDYEa6rHurcoOJEwVUxLX7p8upQqJTc8uuKiVKYA1IySzgIbB1WAPV0E9OB6mbrBKvLqorCqophIIZ30CppBEgNdip2BI7YrGKJtjLI5teVQpghzVSXsBUUim0sGBu35iR5AeccZPia6KjgtynqVAdVmOhlSr3srLYTtAGEHC80Wy1WrITMPTNVRptA1UGKWsYkn1remCuHcVC0TmFRXqaeugDA0VqlSWIvJ2YjZQ4n5Rh8C5GVXh4rIMylNGSkh/LkDQqVFqR69AaSe7+sYz/EKalzV5ISly0Ku4MlzCkKBuS0t6C/bDPKoCcoahOt4U0ZgPTqMSpKzOnpBbULip9mmSzzVQyVwBoLtR1aQAKasohblypYyTYGYMi6yimFOj59na3MQMR1T0/SYI8wZ+x8Y84dQ019btJ2AMlTN5v53M740XFshUQUKtC6FSqdIsAzaSQd5lifXV6HCR6lR6jtWQjYEQQI+W39RiMo9Cqd5DULIWYXDNanpFux9/98X5rjPJqg1FCjZgDePEenjHGQpBw01CYcmNiJ6hHbt6bnxgHOZHU4EF2kGRYkXIBnefBwmppxmqkDlUaXiOXpOqvQJMAHRN4+bbvv674COdWq1w7AN1MoIJYfpk7eT3vgIVKit1hO/TTHc2gvNheJjEfig0ILKQWJTvAAaVG5Hcs1rbbY2nBxw3f91B0C6/DKlRyx0jUogoT0kWgSYmIuTF8DnNLSRqbNqPg3n62P3Eb74U5r4tqVRpug/Sim8TcsbEk+Bpx1lnZFZAmhTYk9T77nxvsNvviph5mM25UnrPaacSD/DMwB/NIx1wfNiizItFw13NVjr1EwzAk+p7bgY8ydUKgKMdUgMxAJ8nSJMHvNztg9SpEBtIJuCwJtew2gePU/SLgPZfXzRY6ocagDAItIBi98TFdHN146QWWTB5BMiTF5xMJs9jX7mQ+HWZNQBZgL6o6V7FQRYdjE9sFZ/Ohh0khtz4+hP9MYl/iWo35lW7KByqYkBB3YgQAIsB3mYAiXFHitEU3qO4iwUAyT5gf82OJamhc9xPFlnxDkahpcw1mrK4DU2DgAiSoHKIDSAACbhYInbGPpUiDBEGe/ecbjOZsVKCctSFGobrJLdWw2GmD3+bfGYq0pbUAxAttAkdyT2+3vh4Tbk41gZrqSuqCmAAYIEdRMsN2iQveBYnHCZmoAQqhlm+r+EzIJJiDuR7H26WEESGsD+nuAbk/wBcG06YS5gVCAUFR1v4KkkqPIm5tGOiwUC5/wCHyo5qWpGNSkAmmT2JgyvhhvI+o+QoNVIVAWIIgESTMCy+hi39cOOH5x6QZ3qLLm6OQFK3Db7k+bg95xo+C8BQ5lapVqKOsh1VZWRYOjzKtcBgrC3oTjQu6kGSVWjT8HoUstRQLTepWNqxUqyoDClSBIgyG0tO/jY2pxurQpll5jFtWh3SDNogqStmXSw6dwDcY6ZamXMu2umVZFZ9KM0kdJUIq6SAYYDYjq6YwGmQq5eozvWWhR5kBWXYMP4Rq9BIJG18dLwRWeS3Js7hPwrELWVg1Oq06St+hjKlCNUobEah2EBZyhSr0VprUWnUchSyszMSlgpHytDCxLPM9BM6TfmeLAOijmS7lwFDU2bcSqNvVHSelYJAMsCMCZSjSpA/i4Vi3/UYFTVBEQwcqoqJ+pbMBDq27EfIQ/L8WqcqnQUgVR0AFXTrp6e0yBBkalvoZSNsU0eL1vxXMNKmCDoqUNQphiFhZVoAYBpUtGoQAx06cDmtTapWWpFNk0tVDjuoUEo6npLKFiDE6CZGrUlrZCmWUjMODrKo9aV6bwQ+mWRwdJBUgGblSMAJ1VrEPUIp1AeYHp63KsjA2V56WiCNXSfUj5X9H4hZqy/icucsW61fSbMisD/ipMs7Exq3jCRGp06K1qNRXKn8wcxYkbTSYAhgZESZ3EgwF3E89Vqk1eYF+ZNFRQqoSCCqsAF2/SwDCBPy2DYaGdTl0q1WalSlVM1FIuOaAw3Gwc8uoHiD1+hFoZK9OjmEhK6sodIjcDS/+UnSZ7AH9OKuDcJatUUhTU5cNDHZWsFB2B1DUpFpsRfBKEUtT0yCmpqlMDs4p6mpqTOnTVh9BmQRv3Ww0LsplKmiXOlSnLSmxgsrujimo7Av1luwPqMXcW4sA/4gUgqCo1IqnysOUqQATI1UyIBETA3xZkfigvVkqXplCEVd00Kg/LJuh1SfYYecPoZWoyFKbP8AnLpBmNDsSpcbbllnsIwW6MC5rJOQXpMor1aqo1VSxcKraeWu9oRVEbrqLGIGKkzq1l/EBWpOaP5nzFVAYa0UKpJUFmJA3KoLaiSJwriIpBKlJ3udTUzcIk6WB/nY97WU+ROgzGXQCrTLFCXQ9RBmlpGsadXy04a3qQPmwGzF/DuIqUVHoquXpqhGsmV5nXqaGMW7TEyJgFsA8f4JTbS6AqsBS5LAksCxsZBtvO1hbbAy5igypTrMVqVH5rrEalvy1mQALgySABT7Wxbm+LoisDEN80AhizWALt1MJ6zYAdx2wXkywKa/C0UMBVA1KAVaIiQZkH0tO2FlekUZUWrIvEHcmVAFtuwW8kk7DDjOcHVgKqqpkgBiToRVEKoB/lGpiZYs6zBJUK6xp04cElhIDuCp1bdCnYAHc3sLKN0GOuKZr8PTUpcbs1hqOxg+h6RPuJkkJSvOE0gVNUSwiDBvGsklpmLnb3w8+IOAoMvlzVqhYS1O4BZnZjqN46YWfOAPw406H6Hq2pGDoBEfN3gz83aPGC7QIpPIF+Hq0ulUp0/06nYBjcWAEmZ9MP8AN5dCzczmAqdGpYgj/MLkGRgTg+SelWmqFATqK3/QNRm/kduxwdwvOqrMHLc0rILCEaZ8NJE337i2ElYyoN4HwOm91zTVCIlWAFt+qJjfvA3nfDWpw0oNJVk1SutlnTO4FwL7D7+6f/2widaLTZgCSVlO8CDIgie89+2NNkc1TzVA06VUpUCnSTGpWi52KwTvEgSWEQcLvawwVQqqcNuZXNPf5rCfpr+mJhhls9XpqEqUuY62Z9aiSPTz59cTAz7/AIDaPh2S4K7sZp1Hk9TGwEX9/ph1Q+FqjqDpAQn5qjKoknw5BN5G3kQe5tTPCmvLp6YG8CP6Yo4bxGJ6VZptEAx7wY73xVoRMtzHDhSARDUqA6iCkGQpAa9gABMHTePEnCbLZc5htJMgEmwnxYxOnsI3++NEKNMwS1mJXUQAIZSAoANgAAt7mBsIxn+N1eWhooQgLEspMsxmJJA9gFFh674kkrtDtuj1MzSoVCulalUCzFhpBGx0wQxG3cW74oz9DXU1rqJcsQ5GokQZ6u7DaLH0GA81l7KUDaZjUQY3Oxn/AHuMO+A03KqiGDBMkTA6wBfeTc+wwzVZQF2KauVdDToq+ggjrJUQxueq22xJaPWBj6tQ4ccvRUxVqCQQVSkDJg6lSmCEDMAZm9yQDBxjeE8LpvUCh8smgnTrNjAuqpqGoiBYXMn1ONo1WkxXmVEhF0whiT8oELMA2NhKjebk307oSdWL85nYq1HLqNE6KL8mqtNjBkyZCnc8tWPnxjjiueXNIFovJ1LrVY1Osz0OwAVV3A7ECLTgmvUFKq3UqI0aSqFwTBEy4gsDvDKNjc4oroaq1DAzVMQxLV0AWLq2gFjvYhi0diuGsU9zmVPMZuYgpUU1fmuaofTGplVAoVwSCQpQiQbAzhXxelma7qaVSo7J0VNLl0UDbUSWJUjtUgr6zOO82plAcvlKJKh0K0wuqZsusmm83gNdSCIAhiuCCpUduZRF0JGYUIzAbBRTqFQN/lIBU/TAsITkOGtlq/OatUKwFqNQBIX9P/Usux2m1x4x41XKrTrUjVzLKh1BOYQpXWE1gEPNzuYN5lt8Ace4pTzE0xamsFQHqspIsbN0KO4Kj384FVOWj06oZhp6abF3CneV0VFAEC4K9vIwDDXL1SB1luUjDUXRXCkTC1em4j9NyJkA4b1uPCkKlNdFWnmFmWFkIAAEqIYADfSrEQYDA4zvDM5UekNBVqinTqosnMKWjWjEVKirGzWiBtsUiikNTKsGzKmgJBi4XX33gqu/ffG9whmf4uKLStJlBoinoRhpGnrmnUHzAEJUWZMMykC2MvSrl6dXuHgmd1cEMCL/AKgIna8eMM8xUOh1Qq1JiG7nSymzebXE3I1EGbjAmdJ/DhgikBiNSi43JWRuO4B7G2xwnwNR2q1KbKjR0spbsRpZidu8Fr9xPYDBz8adHqsjErWFIMV6bItNmAHYBgV9hgCtVqVKSyBr0l9fdl02HrsYPnUDjnJ1hzFRAS7yJOy6pVj/ANoYD1wDUNM1xIrrqQUWpSptECGKyCY7DXqgDtjmm41l+bqqmnTv/CaggoD/ACLDT5N98KKmdLoFW4RB63MiPuDA8vj3JUdFAVdMrCyO+o6THvHV9RgPJhllMtqZizBiulE1G7FpVRJ7IoYk7dIwxq/EC1aYqVTcsWFISoCqmlZb5uqNR7wXuC04W5fNGrXaoydWmFVSIlpXSPEse/ZD5w6ymWhdLFVeqdM9wsS7eVGkAfQC/VLp0BqxplqCVqdAVjpZmkoguFuAgRZ0lyIIUEwvYhoBr/D1Ko7P0JoLCmZBqOVSdCJq0iACTPciSR0kJcs/UyyOb6BSEBte5RY9ibwCBcmqXyiKEdG5hmtoVelAOkBjLXknqYH5bDbGtcmoV8Q51WjzKWovQgEblREkzG8EHaR9ThFlcrULGoVqMwUsWcnsJsWMsTsBYdsPOD1qtGoGSolRa96gYkBSGUgyBcaZEb6WAwUQSpYh5cBFXdTLAgCbC4M7/qwryMnQFkah1nmLI0CTsL2g9/MC/thi+Zpq6iFVUFiyFgIgECZm5PeLWwFQkflAtUYAyKaqdJEliBO4Hp5PphvksjV0FWJMm2mQY9bCIHmDhWrGLMuKL1RWFTmG5IOozHyxAiwEEbYeUlyxZK1EVC4NoVov3M72t4ucBVcruBUKsO949jaL2nfFmTzjoIeqQSNKglIV4/hm/tjV3/vwE2H4JKkOaQJIG6rO0QZ8bfTHuFtD4hUKLZhvUUmg/wD2YmE2vuDHc+DPUlbd++PcpUCMsed8LFqyJ/bHgkb/AEx0EeDYrXTlgUyBqeRA7g64I/xCZ8A/VLxRqb02rKQKjMvSx/SAJWINy7SPRWxVk6xDAFZDTAIsf9cNK1CmwGurQpKhOpTNRiP8CTeI3K2jAjBLLC5PgS5DOoE0QXVXbQCbgMFkExH6RftfD34ep1CrgJCbcw7BjeN/XYSSB2nC2n8S0kQmnQ57oZ5ta6gdtNIADt+stttgal8QvmKpZyS5i8DbaLAAR2gYSS7DRfc+mfDeZCZZ6xAXU+l31U016jckF4AubPvBnTiusjDX+GkA2UgLNXeQphYsLQ3eB2OB+AZlRlaIILk1GIDMHukbLTRnSQRveLERiJmtfIR1AHMJ0s9TWRcxABUkz2v0gkgQMX6EnydVq5KyrLToyNDOVqaezaZLOHYgwNUTsT3oaqBSJqI7TDKKuktF9dUyxgQSDCiRfycc8d11KwVq9KobgU6qgBRNtDGqoZuxmAdjq2wDSzRUxTo0BLaSjRpYGOmEqXAKk/mTFoYkgYDChlmMwBdNaUog8unS0gkQFFQUxTYegJMnczOM/wAPR3qBa2Yy/IDyFlGdO8IG0lZ8CRN4mDicT4Q7tLDLUWU/L1UxYmNJA07R1Ow7YLJAro71vzVXqqIWctFoD6kWYsYYgjvM4HwEAKLSrsyMaYjUpbW5a8agCe8G+mxsYwxzK6qA0VmZ9QYIhSmB3uqwTMi8QO5uBhdkc5pLrSdFeqTLOjMfMkLTJZp/iOmb7gEG5f4ezlOoKmnnOTqLMwaW9Zm432cbeuByE6ytUVXfrrUXW7BwzliBu7MsKdzOof4dsD0KVJlNRkqIQTDGACZgkLMkE3M+dzfD3h3BjS1VMwGVosqu/LLX3VvmMktBOkfSMK6z5ipqOk6Sx+UEWFhBj3/0xjBWUyhqLOpQ6mzAxI/m7fU2IsYsQS3CAQUjQzXuLal2ntBEj/0nBPBVUWIm1js37gA/83w7pZdUBOrVT7iDKjyAdo8XERjUHcZVOFkVKa6W0Sw09xIJIBO83E+oJvMmpwpFNMix0soaImZKyP8AFef5/fGmp0l1aDYfMh9d7e9j+/Y4tr8KUqIAsSfQjV1D6b/fwMKazGZHgAo1QYOiUJ/y1ZUD6Ff+2MW0+ChVAb5J1+wi31mTHt4xqKCDkAMJJUOZ3kMSDHm/3nBWY4YtpIKlur1Cm+3qQuGrBrFHD/hVKaLUsD8x8A+biSFuB5MTYHCrOEElKSwsS53bT5dibTYhZk7ntG1449wAbkAx/b2Hj/XGZzLoJFR+91WBJ7kmCd/Q974LAhXksoazrTggXF5YmJOpl/sQNthAwx4jUTKoDUo9TqQSQo6TayxuRdpIgW3mDeCKpJdVgRpAMAAfyqJEW3Mk/tgPjOTqM7AK3Vcv8wBAsdI6j6rEH6YTahrF9Th510QioUIHLMaYEHSdHdRO4LQLmwAxTVDLT1dKgMx0M9g4Eb23edtwDN8XakVS9ZTzVA/8RS0bQpUbAbgWAwVms2pKcxOlzYotybx1joNzHzHe/nAS6GM1l6FQVEQAUkMAMiqCIgvqbdQBN9QJAFr4NHxEr/lrl6t5KkCZXyRv6kjck4PoZ5WcJlKZV4Jd6jGpp7CS0AXjpRdyBIscdZmnVFI1WzNNFVgXBVohllYRWUMWIb5i09vAKdZMNfhvPqisGshImQRpaLzbc+uEqNWzGYdwpdZsmqAoEegN4F+/2wHli9aoXTMJVpRBpOOUYX+QiCRJPzE3HeMPafBDlkbM5YNVUdQQFekHcg/MR30ttB7ThJyQ0UGo9dRAp1gP/MT+6YmPKHx1WAh8rUZpMmaY7ntJ2Ft8TGqJqZ8MNcjc2wdw+hzDHzAXwC+X1A4bfC8qSCN9vbFGSR2VZyIBmn2A2GATSJqVYiLdOwkxEibjfGmoVoZlAaWEEjxhYmTv8wXXADlSRqGuQSNjEHY2IwLGrJX8LUDTZyUmnEPO8NKbG0QX9dsdcMqfhSKpXqgzA3VhpKn3BIkQdtiMF1WrSwqysrGkGZ8QRYydu3vhhwzgS16f5LEV6SjWtQGwP6kK2YwCeW0E7yRgOSWTUEfDNXkMeZTKpXgqzLD61Er0zdX7MQRIkfqk9uJvW01QopEEqKiNGmJ6SGhF73AH2FxuH5pKgqUnLEaIAYrrADTzCDpCtIBhgI7wb4X5usjCmhVFg/mS4IEAHUiG17GQ0EmCcUTtUK+5V+PAzBqsVVjPUdDM5I+YIQwcz+qFU+djg7M0DVpl9AXvOZqKtNFvpIhQWbvExvbx0eEob063/wAPoLQ1SdtgEWAbxZL7mQOkKM3x1J106OgAQrGKkNYatTLAMbtJO0RtggF9fMKKMpWDVLqRy22BkQZIA7CwPnsBzUy1OoqX/N78ypqd/wD6cgKAdgW+h3x7mAeTS/LS8uSskjSxVVYxpFwzaR/KSNo9yFXSwqu9QJpZU0kBybnSTbSL3JsBHSbDArsazSCr+HpAcxS8gbkqDEkGmh1FgbTGkXgbktuEcSqupLV6Swes0qQAFvl1Ag6vqT2xkMnw+m1NCWVNTg6jpJdQGkhXI00xuGMTuSZAxt1REp0+UNhCuxYgAzfpUKGO47x47YIu4tmHYwgeoD80z1DxG4HtG3bF3CuEiBopPRIEQGYj03H9zi2j8LPq1lnLEzsf7Koj6HDXLQqnq1Eb6aonbsAY++NRrBc1kWVSddWkexBgH7mPvGEbZyqGVamZYX6QSpj6gD+/9saHjGdVqWmTJ2NpB9QOkztf2xjK9SojfkrRYwyNrUGJFmXULEb/AE9MMkryDJoeH8WbWqG4D2PoZkfS/wDbxjeZVDBg23B9YGofabemMTwvI2Z1sJsD77nzBsMbIVxyBVU7iY8WuI97fXG20G7LuIUAgJAsg0j/ALpH+v0xy9ciBEGxI9SZI95icGKdRZWuZLCfuP3kf5cK8zXWW03tAbz2JH2wDGY45xdnqlVZVJMBjfSPbyZJ+t9sEZXgmkyx1W/VYn19v5RJ84wX4xzmGXSAQxIqGZFzAHYeY9Mb/hjEaTMzEiTJ9SNvOA0EY8PQUyzTpjfsPtIwh4+aBqgM3LeSZLHXtPShYjT4k/TtjRZuvUCkypUCbiPoGjz/AKTj5z8SZ5ebFUMsXkJYm0dRY2+nnArBhvSq0CSiV3d2IUI1LqPhZbYzuQQBbbDOlw80xq5aby+l3DAzYFV+c95ZSLfXGXy+WpVU5YrimWIa1NwQsXUuFYrNjMbLjRcP4o9KadcrX0LICyStxpKvGtQQCNtMiQO2FphOhw9ggrCqRruiNAIJ2UQFk3gAmRNpwz+GagqUKyVCgQ0uhIIhlMGdcgvJ6iZMxPjC4VKVYFU0OjaQadWPlkFdLTp1KPl1aT4XHtKmKVQ0nRgmnXzNLATBCEAnsLbkyGGwAwJIKLm+DVOVZ6b0xWWSulkjfqRmUXBXuVkHAFKpmMqorVopNU/LVJ63USdQ03UD5hN5iMPaxK0jV5QeqAGAMBZ+UvDd1B7xYHYAYymVzpBX8b+YuYZ2Zmc9EHlqwgFomR2AAwiVLIbCE4lAsix/h0/calv9BiYJzPwYC7EGsZMyFRhJuYJiwNse4S0E+P8A4gmRhhw3iZD01It5wDTp9Q9cH8UpKFUj5gcdLJI0maEwbgR2sfbHmWrU4NJULNJekv8AE0XWfLAW8lVA3xTleJa6AJ7WI9cd0KS1AwYsCNtMzBBBgdzBP9sINyF8IzfOVVrNRLaiaa3AsxiG3U9JAZdQIXqUiDgyrw+ka4dW/D5hIPLfpRnI3KgFZgxNKRYwoxmeH8NqZoPXLllpu9iJnpJmACQf1EEXAYg9LReeNHVDVDUpSBy2G0AAFWW49lOFrohvdmuTNVUDg6Q62cKeo7Q/SCailI6akaCtjB6UfF+XqQqBUsNRe/UI6jpIiD0gGIEAC04UZvikBeUzdJhCza9BNpU2b2O/fbDevFWkxd6eudw4LEgC+wkREzcELDHbDR+lUK0uRTT4i+ZLEflUSwpgKxv3juTMSRtcWmIuzuWcmDW/LWECu66ZFyQBaxMkxYkyxMajaPDQFQqop0kvUqBg6gmTANxrdrBVBJtAiTivMugqUkzACaIgz0rTEkNIB16wCVveSY80tMRpoU57OKzIrakCyoVzICiIJEQoiSRBJvJIOnE4pXXTSJU8pgzoCJLdRXURO5KbeSRsMLM1Rir1h5a5H6ttRgCYn/kwcFNWUBQwL1Sqws9KyekQO2ntazfUGzGg4TVXSGqU2qVqh6acKxuZnUVMKFAEmwva043NHiNVRZUBgGVaFHeNWmTI77G0HvjBcI4qC45haoxB1rEAhiGMgQSNm0WBtqsAMb+mwYBmAHcLIAUeT2H+Ig7QPJouAFNfiHMswXSd9UHV7DmfW8jA+YdG6QSFF71KS+/SoJP1xfnd5AsBNukfUkzc9owpzGYE6lRfUsJ+21v64VhQX+IDWVAR5Wxj/tGoYDqcNLSyw0wRaCY8nx9ftjk1akbgg/pH9/8ATDLK5uoqjRyx5BW//wCOMgsM4YxFGWuACrCNve9v9/TF+QZqlMgGF2v76t/aB9MU5Jy72ChWsSLb+n+3+uGi1BSYjSR6gW98FoCZeaDDWS1zAnwLmP3P3wpzGdCO2oQoEAbyTP3wwXikx5wr4kwcao6ptH/PGAlQW7MdUyK/iWMGZmCbkm+3fGmymadiqghQNwAf3MYXfhNU1LyTYatvUgC+3r9MFcIz6o0QXkXWmpdiZAsF2ubk27TfEpMZDjjClKJdXA0+UUnV4A6SbeDMK3tj55W4pzWfm1FECAxQj7KpImO5YfXGteq2cnSmmmhZXFWD1AExr1AAKFJNzp6mmTGMnnBlK7FWLKuonUo0sZkxFwF1fKtgvcnfAbNR2lXLqihs1qUOpIIQiWsQBMqSJnsDFyNmvCMhVQpywalNT0ty3GkmTqR4jQ3dTbbYgHCjh+coU9KrSKMphqspUcEeSwAU+qgERcnFoopVWppzhqHVM1SZP8pkFY+oxgvJqeIcDL1g6PQXWoDRUUxpDGAi3aWPgWUW8GAcoaHOpCmo6g6sRKqSAyhdIk2Zi21xIAxlHLogqLUC8ljC1Egqh7NqVoQho8CLbDF/CWrZesq1W1U9YGokhTTbpLKIiROsEeCGvgvuCjXAqrh/4gEYIVdNI6V5iSCupZWVkWAnaU+a4bUV6ZoladJEKNUa0HUzWg7idjH7gkrI5bLvTKVcwGzIZ1aQomGIAuutCPCsB74uo06vKANRdVxqJBtYgLTJg6jILbgfcraeBkmjOf8AvLVSVmvUgnrLqNV94NIwPAmwjHuDk4cveuqmTIZHkXPcKQfQjcRtiYXy13X2BZ8szWYBCx2waOIUwsaQSe5OLBlhWWAAATbyTirM8JWmV7x82Kkz3LO1QsFOlCZMf2w8p0dKaVnURuf7YR5bMIxciVA2AxeOJifFvv74VoKZoPgygRTGmppqIWlGJCPJEFiLiCohwDpIU2iQdxv4XEM9JEAaDUUsAEYifmHSQxiCABIMROkIcvxFNN+XTIOos2rqE7adp8G0Yep8W6aKvSUE6lVwQIgz8puwFpgEj02OFknyh001Rmc5SKLcKxWQ2nS2ggkmWOqBMiTuZOxBLjhfDQNL5l30kaqVDXDVEIiXv0p+oWLG8CCCHSC61TVqw08qk5XlqbdR6grMJspvMEz3TsF11KnNR2FmLAMzxJvB29TvE+MK3SHS7lea4tznOq1FRqSmANOkmCwSx+aeoHUd5NsE8MQVaQoIw10yTQDspYHq6ASNPfoYwynUIHZBl8yrOIJu0hgJM9wJIiwHvpAGOc0hA5qD5YDxPSZkN7Nc37z/ABDBjgVqwXjFF6NWpSRmNP8AUxiXHYMR4O6DwdxBwTQyekVbMdcMhO4hger/ACMZA7t/KcaGhmlzYWo//WTcm6k7KxU7hidLR30/xYR8RzZNRwVK6JBHexgA+r1L2tfa2LLgm0WcEJaszgQzS5nsJLHsAoPp7CBtv8vmiqokdSgb7Sou0em0na8ASScXwRxTAgE6mmZiSIJv4BI+zd4xoK2eEBNUzv5N5AvsP1Enfc2tikeBWEV6jObAHybn1gDb9vGKKzlRcCRuRsO0DyY7z7dpqz3GkVQqmZE+/wD+p/fbuZzvEuOwQhNzdzP1j7faw3wssBQ2pcQY7QPp3/56YY5TOJFzf6/tfGJfj0ED0k+hPyj7XPjAycY7zbdj+8KO5NhhE3YT6/w0gjfa0RH/AA4s4/xUgBEIsJZjIgC23+mMDwb4ritBNtKx4FmYmfYb+kYbcT4ulXS4qAry2pk9w0ggkdx2t5GKxlbyChrTckAmRPc+fW2JkuIFmqLtp2Yx23j72PrjKZ74oJ0qGsovHc2GKMnn2Wrq1aiVO3k/1NsGbiuDJPqPs3xGz6XRQPmLWF9rm1zt5vsASDchneXRiloepVhEem06STuyiWBgyouT0yJEYT5QMagDluY6llp6B07EO66pIIBIBuwH8PzUZnMZdUYIKRqHpFR0JCi/ysq3qTuwMAzF4jkbtlkqNbxXiFDl/haGoU9BWpUA0KoMEqZjqdgCwFwAidmGMLmeGLTpkIUKf+LVebnsqoDp8AsSx7RgvJ8MDVAy1qhdT8jkKQZEiWuF7GcM04f1O2pKLyS2ipTLVDuQepxce98Mk0AznHObqktSCMoOpwLWgyGUOYYG5BMR7YrqgLQUtJIbdUJEwP1HpCkEdhtfGkNCsqPqy34gJDI6IoLoxOqSo6WViJ02Mm2L63AOdQULleasEqq1GWCZEfOIII/UO8RODuoFCLh1UK2opROr9cgPPcbsh8WHucMa2Zo8ku9VvnWmSh1KG0sR8rIBZdwSBbyY6zHwgai6TlcxRcbcyhUq04It1021rt3U4ozHw3mEyVVNNJXWuh6CACCjrPVDDcC9/wCmFc13MkD8Xo0ee4YmCA4YVFckMA+oq3WAZmdbWM98EJn61LlFSMxTRZqROoddS5BGtbR+kixv3wHmKXN5NYkGqqFHCNcmmVgSREAMASPAHtV8V8TRHRdDTTAOpWKMC51akYAjVJE6hsLQb4HLGykfUsh8W5flrDVojspjEx8pGWrVOunm6TI1wahCv/mWDDDY3MxOJg1LuHchJls5y9wJ7Ce+Pa+dDAyxk+NsJBUk3vi4qQLYqyBy1SLYZZjlrSpMrk1iSHWLBe1/OFzNOLkWYAF8YwflipI1eQcbKpTDgOwVaAZWSAtzGmSBpACyFEnsbxjH8HoB2LPdUu3qeyj3xpRxAVKTuyiwdGUgEQo1qO+wB+474lqew8Tx+NIpZKNWrVRiNWuIN9rAlRNpIBjbczXxCrROWcKjU6htoeWgzbQxJtA2G/nC1MvSc66aAMJkU3M+4kmfYHHFbNFlIWow/lZRJ+kxAEz5wtDWC5Wk+ogdOkhgexNiB9Yw94Tx5+cE1G0rTIRTbcFjo1ECASrHbthZlaymkQkAk6jI3iwAP37xPti/KiKgqmAQLzI33n6T2/rhmk8GXFj6nUWo7OaaKjgqyKopvTJBkEKAjqYlX0gzpFiIx5xPh3M1OzKHDKrlRAJA6WMmxvJ2wqrcTiqXok1OoioliBNp3mDvsRYT4wz4eOZ1pJVk0VKfUSdJUAgnuEPczYDq7FYNyK8xlGQU9BOlRCwLMwnuTa8iDG+E9avVLMCGDbaY7e/eR9/Y41vHuTT5TNSVtSgalHUrIBcHwyw3vN5nC/hujVFN1ZSbq6kP9DOkn0jvvhkxWhDpqsHdiqm1iTJkWgxEWgmZ2wFmMi6gu0GTvIP9P741WbsRrDXJgqo0gC12mBYE37fupztUuDopkI6rpYkXkmxvA2mCcYFIU5Hh71UrOt+XpJ9mOn+sffHCUlItLMB8sWH19cangNIIa9M1FZ2y5JgqRKPScKIuxhSDMRMeuBeNcJ5T6gshtTmLaoBLD2iT9fTCp5NQBksvzIKmGUEAG09JAv6TceowEmaZQEfUO31mdvePthvRokjmoY99wR32IkHfsQQfMP8AJ0qOaAV6ZWurCoyqQATpF1iYDKqyBaVtGGNyZujSYSLHcQRN7edv/XF6Zw2CsFcD5yB2kwpsL7Tv7CZb8SSkjiFZC7NLMCQSBLKB8xC26gpvAFtxVyqNOlgzLfp3kfvbb3wqyb0h+dz7vTNOlTAXMtrJph2JA0lhWjq6nMTP6RaDcHKUnaiDCI6yokhCukkjSFvHVuoiVwZlVflBXpu6gkbvIvIiOlpbaAN4m04c8F+GrHQJHzEq9UVOqJBosjEmwJExPfE91FaEVXihOhndYYQWZSw1C0lukAb9Rk2H1IqtmKShyodRHySxWbCUAJA/muDO+Hy0Msv/AFAxaSVWqqppkmbsRBE/xC3k4qrcQFKGipTQNvuqTcfIqGWk9dQ1NzM7FJTlyNwF5DKGqhNQZcKvWKlQqCoMqZQmVa8Ead7XmwnOpA9NQNXKleZyS6lQdX5dMkJJ3hiW8Ad2HDqVHMICTQgroKqSaTXkK1MaCsbhheTMCJPmW+BTTBai9TUNUKQh6Wkf4XANwdJMFhecItVcNmceopzfFaagNX5VdoLKPwtOm2nbdK2wIIMiJmRbBmVytF6FajyGyzV9AOhtQDEEpAa4Icqlj8xA3Bw7y/wZSJTNZxWNVeoqCTZAsFlUmZ30qBLMFi5hbnuJ1i9R3RaXNpE0wAWNMo4qU1ZgBLGGJuRqc3viifYWrwZTS9SmUeoDo/MWSVJUAAzJgMAA4u1tc7Yo4xWUCm7U1qLoKyt5dFBIJi8pcEzPVYRhq9EGqugqgqfmUGP/APnUY3UjxrlIJiG8EY8GX/LCCmaZYNNMgyHlnRQDMLGpQSZ2W8EmiaBkUUM3lioID3HY29h1Lt7DExZ/7x8vpp5ZWTdW5aXBv/AfPn7bYmJtPsNf9kxi5e0/T/n2xdTysE6rAYIAIBZfb67iPaMdjPbkhdzt2nx++OggDDJ2a0Bb+vjHn4YgE9QggGbbiYn1GC6ud1pA7R9gIj73x2MyW1PbTP2mQf6/sMDJsAaFggVTHVqJn0tP0wwpcWqIjAgEEaW23gifWAY+owNRzEBflJE7Qe2kTuDbtioM7a4JIAMiexMk/eMbkJTTqulhETsQD7YPqZ/8vSUJdjDEWt4G++KadYteBY6vt2nA1KruBtGm+/v73P3xjBJqKQvKtpAmSB6R6yf64mXzU2lhJMnfe8Ad+2+A6FTSTF5EX+l/999sX5aUYgqZmQJ7+NvqPbGMaD8RlqNNawpBibG8Ha5CyF9wBhtwbiwqOyqTB3mx1DTImYMiDvaDjH5Bify2+XVYESdX/BBwz+G6kNV0BiCC2o/xAMAB5J199oxtvUZS6D7iYXNJ+X8rNInbUPmjvsxI/wA2EjUTRqlqZRVpkOCdjpNifUkGwm/YRhlwWuq0wpaGZ4UXssnqH+FvXwbxinjmTkc0KsgMrqSAA9tQ3jeWjvqIGD8ha6oroKWcFAJzMuS7u2i8k6F0qoFz1Ta1tsWcQy7ZhjJZaKHpmJI+UQN73Pt9MF8ZyiokhSmswF2XSFSe3zF5jzHfCKnSCqettBLDSikMdrG/bzJwnIHgP4RWp5dnQJIZGBPzMTDADSI0gHqiCTYzYDF9LNpWoGjq6zJVnB6Q5cAH0CmPY+l6snmWKoaarUWQAzMNQgyZkqA3gdxsT2MSqJbmyFUEBNEaTbr0iwImzR/qC0ZA1WtTopRphWZiWZ1iIBmZJHcjSt46X/itV+ZQq66Z5lDVKMDDIwMlZmVhr6WMf1xfxemKdco609bAaHIaCpEKQZhlIMCNh6iMC1uJPRZkNNOoEMrgkMtrkaohoaCP5SN8bhUb3GWZzyZgU6zwNNi6Lq0dUhTeeW0EBlErcdgCLS4E9GnJ0IzsEpU0IOvqBaozzAWwgX/TYblnwfNpSQvRojUE1aCamsSP1LzOpTO4HfqF8MMpxFQlOryNJrdQNPU1gALKdRAvYqAIwJd0FAfDMnmKqk6X5SqAjkqA9wLFwRpuTJmwwdms2ig66+WRUNk0ioQf8VEwDN9JJ2+o64jXWoJzCnlgDSGqNF/KiGLerSf6Yqq8NR6Z5Kh2206apBHq5PtFsc21spaQxyfH6yjQcxVM/LpOlZt0y7t2I6fXbHFfjWbQR+FRaaqTUqVWUrvsSEBJI2UGT474Hy3wxWNXqekwgK2XCtZQ09Re83MGDbsBYsuI08wpRzTclT+SKNOtpQHsBygkEWJljBmTgU4sa7QFkuN5ZyUGVSkziJ0mmGAvAYBgpPgkT5wZwysgzNChTrMsVB+TVZp02mLLIieltSuLzqGCs7kq1anIerRqEW1PUQE+CuqASO6T7HAnCsvmKC8yvVNR2YJRC/mFXMgtqdUIP6IPcNvIGBV5BxgO+JPiN6FFHcOXeo5KhRpVAehXaCVChtoDMbylxicM46rValJuirTqskiTrCmICyLkDYEHaNW2CeK0qLK9OpqGgpVTQzBlk8okFRrVS402kkHtNlvEeMgVmR+SyqoJNQUzCwoY6XGoSd9IbbeQcZxvhBR1n+J5oAlqWXzNIbtSQsYsL02Zj7wCIBvbGf41UJdKqU6S6gVYhSGlTJEDSDYg6SD8wPmLU+JENbVzVrPPTToUCl7XNUmmzNAiNjhynGstmVIZZZiCYCo4IsCQXJcgEi2owSIw9+XyZKzGVeoyKtSkDfQosD3iB5v9e+JjY1PhlSZSSvYllB+oJBBnsQMTB3+yGx3PjqG32wMfmOPcTHWzjLcr8x9v749p7H64mJgGOUsbWwZwRiKhv+lv6HExMZmQrqHfHVA9Q+uJiYIDlD+Z9T/TB+eHU/oRHptjzEwOoy4GdGmJpGBJYSY3ud8M6qgUa4AgSBbwSkj2xMTC9RkCruP/ACyPpBthrkxq/wDaIa4k2NxbVGJiYBSYNxI/nZ5P0JTplV7KQVggbAiTt5ODeHNqfLK11cuGU3DDlhoI2IkA37jExMbobv8AAHwymAxUAANTJYRYnUbkd8VJehVm8MQJ7DwPAufviYmKEwvi1MNkMjqAMGotxNhBA9p7YC4RTFTkhwHArKo1Cekopi/abx5xMTE5elm6gtFiK2VIsRSYyPM1L+9hf0GNrxoTXab6aLkehFRxI8YmJgPgaHJkcpVL9TkswG7GTsO5xrPh8SWm8UZHobX98TExB+l/JR8mgo8MpGmHNKnrv1aFn7xOCPh6mHpdQDbbif0r5xMTDaeUxZDrO8JonL1CaVMkU23Rf4T6YU8Ec/hMqZM8lL97re+JiYLQUVcYtRCiynLOSo2J5tC8bTc/c+cfN/iRv/7HiA7dRjtPNQT9iR9TiYmDpciy4EuSaKoi0NaPY4+i8Oz9QlAajkGJBYx/XExMS1P8iLaXBs6TWGPMTEwGkKz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hQSERUUExQVFRQVGCAaFxgYGRseHxwcHR8cHB4dHhsgHSYgHyAjHCAgHy8gIycpLS0tGx8xNTAqNScsLCkBCQoKDgwOGg8PGiwlHyQsLCwsLCwsLCwsLCwsLywsLCwsLCwsLCwsLCwsLCwsLCwsLCwsLCwsLCwsLCwsLCwsLP/AABEIAMIBAwMBIgACEQEDEQH/xAAbAAACAwEBAQAAAAAAAAAAAAAEBQADBgIBB//EAEQQAAIBAgQFAgQEBAUCAwgDAAECEQMhAAQSMQUTIkFRYXEGMoGRFCNCoVJiscFygtHh8DOSU3PxFRYkY4OisuIHJUP/xAAZAQADAQEBAAAAAAAAAAAAAAABAgMABAX/xAAqEQACAgEDAgUFAAMAAAAAAAAAAQIRIQMSMUFRBBMyYXEikaGx8DNC0f/aAAwDAQACEQMRAD8Asy9J0ekZJGptU+itsPGr+2B6vDG/Eu63AclotKncevy+N/PYjLVTUqqQCQSSALSDY9zeO+HPEsgorUyjdNamTEz1bkfcSB/NGPKjovTXKtr/AKDRtJtGb4gzNRpV0jnZSqqsT3TqaiW7kXKf5carJ578SEARqaR1aokzJAiY02NyZNjG2FycL05h1dl05hdEXEEXS36Srf3wJX40adQ0VYmsysSsgFmFiskQNPVbvpAg7G0Hii0lf93C+OZ2JWmNTJSLBSbHSGZj6QBY7yRjPhtbrX1dLkVFVVNuaCtRD6CpTY6rxC4c1+Dr0GsyuNUaL2JvYxJ7GLDa2BxWQPUWmus0ZAERIKqRfYHVzR/nOBFK2h5YVJAGQzzUarjdkYMp1RYrIH3/AHPrh3+E5KMxU6WpBmCAEgONbFNQYGmSBqSCVPygycZvhWT5zu1QgaWiqwEBTEws7kCAP8JJ7nGpr5kBOWEIKqdKu2wCzLDyBHoCQPIxnikhIRsw3GOF0jWUUSVV4DLqJAEXadoiTEm17bYU8D4xrz4qAkF3IAi0VJAU+0gfTFefzeZ1sy0TSESC4npKg7sYut7CL+uKaPEGSNXSY1LpVBJBB/SIItbFVF7aeR203g31bhFaaSAAs06T3EC5jeb9vXCT4n4G2SztOquioG6qi+PPqsjuMaj4fqfiQKtR2KooeCYg/KQsAQZtG+ML8ecQDZkCjICyWWSbzbVMzb1O+JaV7gySUQ/h/HEZipEFmljvuZ3Hf0j/AExzxHLUkJ0MhB6wQRe+xk/0Ha+EeRy06Kg+WflFoYTI8wRce48Yq4nTYGDCidNp7i5j1WG+2KLTSdIS+pdSyjh2OgsS1oIPm+kem0+mFVWmyVZZXFwepSP64cZ6giDmEagRKmRuP9/OF3C+JVtWkVGEmIDGL+kxiiVWwNZNxwanqcEXkggee4w+zOaZalVhcBD+xBP9MAfDtGoYmA6qewMx4xeM6SrEgf8ATqGPaceZDSUbb4OxSsNWolQBiJsJBtbt9jhvl8olEHSCGYd2Y9J8SY7YAyWT15VWF23gdomRhxk8yHoo7aZWJ7WkkTir3LT+Dk11bdFeX4ulNtLtBIsv3E/bFOVqq3MZX1fmEyf0zED2thXx7PLCtoLkSJNl7HfcxPbzi/g9fTSOYYqS4YosAQAIn0E2FpnD6CzubzX2Od6NxVGgXNjmLKdLQZNhIvPt/phjwasXUFhDMJI98fPcp8QHMOqEkHX1X3AEgD0OPoGQMQPFhjn8RO52gxhsVMd0jYr3x83+OFRK7kHVKKGA09LdQH3ETN8brPZnTTLgxCm8TFvGPlmUo6zUVm1AjUSe533Pr/XFdJjIsyuX1ZUgHrkj31bf0j6+uL8hlFSrZm/6YpwBbcyfvJ+uK8vmiKWlYBNUHzsJ/wBPvi7N5iG1KbW33t2J+33xVSVNlas54pOs6SoKXncER7/tivhOWK9VjBlresX9/ricVVDU1BomJHnBGSchipBVYkEixm39e2I6snBKUc5JSk1wI+L9ebDkgI4mB2KSs+kgg4PzwI0rIKqCY8kg7+cV1surPyySzsC69pI6fYWExuY9MCrTqB9LG+nz2xTUbUrsrjhjmm61AHWoEDX03t6W7TiYEPDE7So8BjHr384mHU33/BPaaThnB4Eay2q6zYgdyFiwmP8AXfBGf4WvSS0EGTAm9jHt2/a+CqudAPTuLT39b++AfwBr1OuQimb9/U+npjnnqtS3IG+QDmGVhKhew1v1bGZgWkDvqJsO5vRlKYzYWo9NRWfcsgDWkgSLx02PoMTimaCpVIgKEJUeAoJH/cRP2wq4JUorUFVHKc3S0M0BXB2AOwViwHYq49MU0ZS1IyyFWzUV8idGlwWIAG58m5VSBMGNa32J1WjM8Up8tqzKqqDSBBWYEFhvrk7wB58b4fZXin5zKG1EgtBG4mLD0YFT6i+O/iHgfUHDEIRDDcabnt6+4gnC6eo4vbP4NvfpZmaXGSlDWUSmqliQEBOo3DSd5i20lVEwIxMpUVanNeYzCF9wYokJB+WSWYlQP/lm98VLwenTDEPqWqsOpYFo/i2FxO3b74FpZUOzNIRKS0kJubKYpqBBE7CTaZOOp4eCqQJxrKOOxHNFwQAqQQNJJ7AGPUz4wry/C9SEVBTBAmkCZvqhhaLN2vuMavjGVVqYDhRVN1U1N5iACdwAJYd5HmQh4hw2sEVkRqjMxJK9R8CANrCbCO2DBOkGVWE/C+ZemxRGhSlMsCpgs7qpiewZlH0OMXz2qM7v8zXY/XbGyyefZVqPUQgJl9ZBBVtS1qbRB2gqSPII8YzPxBkuXXqqCCgqtBH+IkA/SMGHqYsgbJ1dwBff6zFvvg6rxCaIfSGIcIwI2a5BB3Ejb/DhTk6GkVGbssr7yIn9jhtkqLAaYXqE6Wm8HUD6FZIw80lkESjM5rmUFpqLltidgO04t+EKS183TVuhSygwJgKOw7m2KeIZhKVRgVDiG0QxgE2D+4vbDL4OytTnCpQH5ijWvTI1bQSREHz2n0xl6TPk+kcZVssBVoU2cx8igTI3OnxG4vgI5M6pMBalFiZEaSxUx2jcjF3C+Ma5002FQGGRrlGBMyfFzB74OrJZRUJqM0wO3nb6b45XFKNN5LRbu+h1w1TUorTRgsLdmOmR6Ddp82wN+JdKgQ7pZLWGxJgW2kYuqUFVVLLMGEN9t4Y/7YvSpTr6RSbk1JEoZIYDwRtho/UqJyw7ZmeM1alfraF0uE0j1kT9wMLWzOiiygwe/fbt7TfD34hyTCrURAYChj4DAiLb38+mEmYVRTDmSbCO7RY/6z6Y5YQaqNHS9tY6Cvh+delm6Qp3LaQ1pjUIPsY2x9d4RmSymSZnv9/tj5hkuHaM3TdogkMCD0tAge0HscfU+HUjsYHcjB8Qlg49QUca+LHlqOhdJlS0m87ft98ZfKZkBnNyTI9Njv8AW2H2eRKtbYESQYv6f1jGfduWzq0CDtNzHePeMcvhtR75RfQEeaD8vlRTVT3PU3uYn9sWcSVWR0npkyY+q27i8W8YX8SzrKgMTC3H9/tg3J1daoSnSyqQbzrT/YW9Tjs0t1ZKad5sup0BAUj5VAJNwT2v7YIqBzSOo9Abv9x7X747LF6TgRq6XAm4ElbjtM/thVxmo6qtKQxrPKgWIVRG/nXfCx023QslawEUii1CSLljpPsDH9/viulSOtjF37nsAIj++OeIEBhKkAMJkWvaZ+uOs7TanRSrzBDsVk7KYUfcmT9scei/qdvi/wBnLotW9x1U4cSbvf3A/bEwNzYsWE/4seYfzvZnV5sDb0sva07yf3/1xbmG00zaBHc9u9sefD6M1JGqMTaSSIPm4gX2wo4zxPmsVQ/lr3H6v9sGTapdsfYi7boSZ7MrynLD/qW+/SBEiwkWkd8JaNLl9FWlQ0aNSMgLCWUNJDE+IKmO+0YeV8ojI+swoG+8aeqe5tE7Y6bgdKnTRkqB9Skk6dYcSSOokKoDEgsAWAiLjHd4Woabt+5QMymbkU1Kg1DJLAC46ixBtILDVHaWtNw+ylfdD32PrjI18rFGU6WQnQRAIgGI8fKfuRgfJfFOpdTQxmQq7i+2977bG19xiOnrx14yTxX6JyjfA3418OoWZgaigr1CnEz5g2nfYjczhFT+IxSGhagNQbpUUIzbiCTCH2BB8A4bP8TjZpFu+1/+TOEufq5esYJUvB06xEntc9sDR8Qr2PKHg5LDL+EcaepUqK5Klr6QkAGDvPUCNtJABH2IbZ9qjBKmhxUk6irKQ0baQdMDaY84r4fnuRWVKjatXy7HSveDG3aB+2K+I0tFc6CCihiRPUT2IneJAkdwcd7VZK2En4e1B3p1aYWvRZBq2DQAAOwCxcHsMdUPg8V6z81lXWqqxSTLhVBK/pNxIMYI+C8gpSr11GdVkLUPQBtquBeTHeP3w34TV5fMqPUVikAogLFZMRMwWJtaYnHn6utqbtsUPSyccE//AIzy1EmS9UsQTrbvJjpUCD9ca2jRoooVKSU/MIoPsSBH74RVfiUo9KmtKOf8jFgQPljUBELcXn+LwTj3J5zMu6q5AhtU0xpBQggK4IleruDI9ZET8nX1PW/uRqxtVSnE8tGnaVEfvjpQSsOI/lWf27AAYBytAUyDqNRoveSd92Jk/v2wxp0xfcE9oNwfrf8AbfYYlHR2vv8AovHTXU9qqikAabjcnYel9/QY5ercAkSdtpj6W/p9cUVtKL+hP8UKVE6Zj3IE23G+FuWrpUJqCtzKMhQyjZidPdYKzuwn28d0VNYSRWorkf5mnT0/mqugX6hI+5tJ7CxwoyPFaGVqsyUOWNgQwM97iDpH1wJ+HfMuCbrK6QYEEzM9p1Aj6GcCcU4ahCmrTdhJnSzdi17f4Sb2iPOOiO7oSnT5K+M/FHPcu2gGITSQY9/P1/3wPkcgAS7EaiPHb64Ez2Ty5GqnMnYkT3vJ77RvgHM8SKqAWBg9p+194P0xqd2ybXRGiQLTpqKg1d4ABkzMjxB3w7o5noYEhZnUfAg7H7X98YFOLVCSVC6TExJb6zB9cdVuN1FTSQFmAC3aCsk7wI39/XCSi5NAawNaHFQKm9z3Pp+o++8e+K+L8PnMfLLNDLpFzv37DV2OF2U4eWDgtq/UWJIHSegnsPYSTjX5WtqolRGtBabfXztcY4nGOjr7uksP5A8SsXHhoKOebBCTEWke/wDTGdbilUV1DVEVFblyYkmwMDsSe3YRjULUTStRiCQwQ/zAnt9TGE1bgQeqpqqCqG89oMWO/b9sekleCj7j7JRVLwBq0FA1gSYDETsQD9iO+Azw1mq5eVElakEA91kD0uP3wRxPMEBEpGFC6WcCY2lo89h2sT2wbkeJgOKat0IAZN+mDbVsNvGAovmhBVm8nWamNAs9Ri5Nwq0+/kgsZt3UAYF4afxKPRJIWmyVWLjRABKuSvj5T7Y0XxCRTUJSZ0WJBQ/zMdz6zb1GFnw48MabguWBD6yDzD+lbbBSPuRNgMI2m+DeWlkVZX4MLoGevSpFr6Kk6gDddXglYMdpxMEVlrOxcoSWMmRee/74mJNKx7kaLLV2yuRp03cMyoBIO5i4nvBMfTCEVgyxAECZHf0vbAGQP4ihT1s2tJJJIMySSfqTNtpx01TlhjNgD2vEf1jHB4iEpara7nP1C6/GlpgF7jYRb+9vcd8JM58VVXfqACAkro39ZO7GIknwMIeI8UesGZUKKBYkEEt8wBnyP2I3nCXiPEzK6Ij5hG99x9sdUfDz9DfyUwbar8UIoUsZ36Ta0Fdvr+2FuQ4tRy9MaNVWo7MSQOiktwAsjqY9ztFr4zmSyLuKldpNOlGqRNz8oiYN977djth/Sq0zSBZT0lSWBCGbkSQD+osLiLRO030/BwgnG+eRKLKXEtVQBmkm8lWADXgd5nyQNj5GBs/URkJnVVW5CgrAG5JYyQL7L2OPczTaqhKU4W92Jkx4EAH77Y8WpmCwIcU6Rgs3QCZ3ndj4BxaOhCP+qQy9gbIVmqsNyDqKWP6QsjvJ06vtHfGrqZOhmGrLWrNSOlBPLLkt3i47gGCZO+AeC5NquYmiGqODesL8pTaVUnttJ8brc43/AAzKVaNA0gtXm8wrTXlAygIk6WIDKQb39jYY6FBtdgN0c8H+FqYyxok/lqwMrzVYkCWLGW1tBELdRcAAgnFuT4Ii5coarVamYpk6lWWbQoOpdUQdKKOr9QF5xM3RZU1VCKVMiVNAuaivAVC1MkllGmOlrR2gnA+e42ooD/4h0L1SW6Fbl8wljFoGmTBVgblWW5ii00hLL85klp06LrRQB9KK1QgsAdXkATPoZ2O4lbxDjGcpNoCUdMhVBB+bVHkhgelZgXrIdpwRmKrU8urIzulOqPzQkh0MBpB3ZWAjWAWhTM6iwGeyr886KPMpNTlRrJJYFHSoha5KN+WdJJZdIMHSCr00x4yaFnE+P5ow1N2HODNQ0Ig1KqsxPyyTufPSYF11Lq/Fs5Vz40mu9NQXCF5DKENaLHSysiEqe4NjN8bB8m/KywVQcvSq8wVFEPThyS1pAqKvU6xB0FwIkYW8O1JU5CM7prWYUDTQaz6Wm2jmEhbrodoJU4RaCWR/MbBczwb8RzKyuUOcLzNgoLCELfL11UpjyC3g3f8AA8jWo5an0jltSpEGDYEa6rHurcoOJEwVUxLX7p8upQqJTc8uuKiVKYA1IySzgIbB1WAPV0E9OB6mbrBKvLqorCqophIIZ30CppBEgNdip2BI7YrGKJtjLI5teVQpghzVSXsBUUim0sGBu35iR5AeccZPia6KjgtynqVAdVmOhlSr3srLYTtAGEHC80Wy1WrITMPTNVRptA1UGKWsYkn1remCuHcVC0TmFRXqaeugDA0VqlSWIvJ2YjZQ4n5Rh8C5GVXh4rIMylNGSkh/LkDQqVFqR69AaSe7+sYz/EKalzV5ISly0Ku4MlzCkKBuS0t6C/bDPKoCcoahOt4U0ZgPTqMSpKzOnpBbULip9mmSzzVQyVwBoLtR1aQAKasohblypYyTYGYMi6yimFOj59na3MQMR1T0/SYI8wZ+x8Y84dQ019btJ2AMlTN5v53M740XFshUQUKtC6FSqdIsAzaSQd5lifXV6HCR6lR6jtWQjYEQQI+W39RiMo9Cqd5DULIWYXDNanpFux9/98X5rjPJqg1FCjZgDePEenjHGQpBw01CYcmNiJ6hHbt6bnxgHOZHU4EF2kGRYkXIBnefBwmppxmqkDlUaXiOXpOqvQJMAHRN4+bbvv674COdWq1w7AN1MoIJYfpk7eT3vgIVKit1hO/TTHc2gvNheJjEfig0ILKQWJTvAAaVG5Hcs1rbbY2nBxw3f91B0C6/DKlRyx0jUogoT0kWgSYmIuTF8DnNLSRqbNqPg3n62P3Eb74U5r4tqVRpug/Sim8TcsbEk+Bpx1lnZFZAmhTYk9T77nxvsNvviph5mM25UnrPaacSD/DMwB/NIx1wfNiizItFw13NVjr1EwzAk+p7bgY8ydUKgKMdUgMxAJ8nSJMHvNztg9SpEBtIJuCwJtew2gePU/SLgPZfXzRY6ocagDAItIBi98TFdHN146QWWTB5BMiTF5xMJs9jX7mQ+HWZNQBZgL6o6V7FQRYdjE9sFZ/Ohh0khtz4+hP9MYl/iWo35lW7KByqYkBB3YgQAIsB3mYAiXFHitEU3qO4iwUAyT5gf82OJamhc9xPFlnxDkahpcw1mrK4DU2DgAiSoHKIDSAACbhYInbGPpUiDBEGe/ecbjOZsVKCctSFGobrJLdWw2GmD3+bfGYq0pbUAxAttAkdyT2+3vh4Tbk41gZrqSuqCmAAYIEdRMsN2iQveBYnHCZmoAQqhlm+r+EzIJJiDuR7H26WEESGsD+nuAbk/wBcG06YS5gVCAUFR1v4KkkqPIm5tGOiwUC5/wCHyo5qWpGNSkAmmT2JgyvhhvI+o+QoNVIVAWIIgESTMCy+hi39cOOH5x6QZ3qLLm6OQFK3Db7k+bg95xo+C8BQ5lapVqKOsh1VZWRYOjzKtcBgrC3oTjQu6kGSVWjT8HoUstRQLTepWNqxUqyoDClSBIgyG0tO/jY2pxurQpll5jFtWh3SDNogqStmXSw6dwDcY6ZamXMu2umVZFZ9KM0kdJUIq6SAYYDYjq6YwGmQq5eozvWWhR5kBWXYMP4Rq9BIJG18dLwRWeS3Js7hPwrELWVg1Oq06St+hjKlCNUobEah2EBZyhSr0VprUWnUchSyszMSlgpHytDCxLPM9BM6TfmeLAOijmS7lwFDU2bcSqNvVHSelYJAMsCMCZSjSpA/i4Vi3/UYFTVBEQwcqoqJ+pbMBDq27EfIQ/L8WqcqnQUgVR0AFXTrp6e0yBBkalvoZSNsU0eL1vxXMNKmCDoqUNQphiFhZVoAYBpUtGoQAx06cDmtTapWWpFNk0tVDjuoUEo6npLKFiDE6CZGrUlrZCmWUjMODrKo9aV6bwQ+mWRwdJBUgGblSMAJ1VrEPUIp1AeYHp63KsjA2V56WiCNXSfUj5X9H4hZqy/icucsW61fSbMisD/ipMs7Exq3jCRGp06K1qNRXKn8wcxYkbTSYAhgZESZ3EgwF3E89Vqk1eYF+ZNFRQqoSCCqsAF2/SwDCBPy2DYaGdTl0q1WalSlVM1FIuOaAw3Gwc8uoHiD1+hFoZK9OjmEhK6sodIjcDS/+UnSZ7AH9OKuDcJatUUhTU5cNDHZWsFB2B1DUpFpsRfBKEUtT0yCmpqlMDs4p6mpqTOnTVh9BmQRv3Ww0LsplKmiXOlSnLSmxgsrujimo7Av1luwPqMXcW4sA/4gUgqCo1IqnysOUqQATI1UyIBETA3xZkfigvVkqXplCEVd00Kg/LJuh1SfYYecPoZWoyFKbP8AnLpBmNDsSpcbbllnsIwW6MC5rJOQXpMor1aqo1VSxcKraeWu9oRVEbrqLGIGKkzq1l/EBWpOaP5nzFVAYa0UKpJUFmJA3KoLaiSJwriIpBKlJ3udTUzcIk6WB/nY97WU+ROgzGXQCrTLFCXQ9RBmlpGsadXy04a3qQPmwGzF/DuIqUVHoquXpqhGsmV5nXqaGMW7TEyJgFsA8f4JTbS6AqsBS5LAksCxsZBtvO1hbbAy5igypTrMVqVH5rrEalvy1mQALgySABT7Wxbm+LoisDEN80AhizWALt1MJ6zYAdx2wXkywKa/C0UMBVA1KAVaIiQZkH0tO2FlekUZUWrIvEHcmVAFtuwW8kk7DDjOcHVgKqqpkgBiToRVEKoB/lGpiZYs6zBJUK6xp04cElhIDuCp1bdCnYAHc3sLKN0GOuKZr8PTUpcbs1hqOxg+h6RPuJkkJSvOE0gVNUSwiDBvGsklpmLnb3w8+IOAoMvlzVqhYS1O4BZnZjqN46YWfOAPw406H6Hq2pGDoBEfN3gz83aPGC7QIpPIF+Hq0ulUp0/06nYBjcWAEmZ9MP8AN5dCzczmAqdGpYgj/MLkGRgTg+SelWmqFATqK3/QNRm/kduxwdwvOqrMHLc0rILCEaZ8NJE337i2ElYyoN4HwOm91zTVCIlWAFt+qJjfvA3nfDWpw0oNJVk1SutlnTO4FwL7D7+6f/2widaLTZgCSVlO8CDIgie89+2NNkc1TzVA06VUpUCnSTGpWi52KwTvEgSWEQcLvawwVQqqcNuZXNPf5rCfpr+mJhhls9XpqEqUuY62Z9aiSPTz59cTAz7/AIDaPh2S4K7sZp1Hk9TGwEX9/ph1Q+FqjqDpAQn5qjKoknw5BN5G3kQe5tTPCmvLp6YG8CP6Yo4bxGJ6VZptEAx7wY73xVoRMtzHDhSARDUqA6iCkGQpAa9gABMHTePEnCbLZc5htJMgEmwnxYxOnsI3++NEKNMwS1mJXUQAIZSAoANgAAt7mBsIxn+N1eWhooQgLEspMsxmJJA9gFFh674kkrtDtuj1MzSoVCulalUCzFhpBGx0wQxG3cW74oz9DXU1rqJcsQ5GokQZ6u7DaLH0GA81l7KUDaZjUQY3Oxn/AHuMO+A03KqiGDBMkTA6wBfeTc+wwzVZQF2KauVdDToq+ggjrJUQxueq22xJaPWBj6tQ4ccvRUxVqCQQVSkDJg6lSmCEDMAZm9yQDBxjeE8LpvUCh8smgnTrNjAuqpqGoiBYXMn1ONo1WkxXmVEhF0whiT8oELMA2NhKjebk307oSdWL85nYq1HLqNE6KL8mqtNjBkyZCnc8tWPnxjjiueXNIFovJ1LrVY1Osz0OwAVV3A7ECLTgmvUFKq3UqI0aSqFwTBEy4gsDvDKNjc4oroaq1DAzVMQxLV0AWLq2gFjvYhi0diuGsU9zmVPMZuYgpUU1fmuaofTGplVAoVwSCQpQiQbAzhXxelma7qaVSo7J0VNLl0UDbUSWJUjtUgr6zOO82plAcvlKJKh0K0wuqZsusmm83gNdSCIAhiuCCpUduZRF0JGYUIzAbBRTqFQN/lIBU/TAsITkOGtlq/OatUKwFqNQBIX9P/Usux2m1x4x41XKrTrUjVzLKh1BOYQpXWE1gEPNzuYN5lt8Ace4pTzE0xamsFQHqspIsbN0KO4Kj384FVOWj06oZhp6abF3CneV0VFAEC4K9vIwDDXL1SB1luUjDUXRXCkTC1em4j9NyJkA4b1uPCkKlNdFWnmFmWFkIAAEqIYADfSrEQYDA4zvDM5UekNBVqinTqosnMKWjWjEVKirGzWiBtsUiikNTKsGzKmgJBi4XX33gqu/ffG9whmf4uKLStJlBoinoRhpGnrmnUHzAEJUWZMMykC2MvSrl6dXuHgmd1cEMCL/AKgIna8eMM8xUOh1Qq1JiG7nSymzebXE3I1EGbjAmdJ/DhgikBiNSi43JWRuO4B7G2xwnwNR2q1KbKjR0spbsRpZidu8Fr9xPYDBz8adHqsjErWFIMV6bItNmAHYBgV9hgCtVqVKSyBr0l9fdl02HrsYPnUDjnJ1hzFRAS7yJOy6pVj/ANoYD1wDUNM1xIrrqQUWpSptECGKyCY7DXqgDtjmm41l+bqqmnTv/CaggoD/ACLDT5N98KKmdLoFW4RB63MiPuDA8vj3JUdFAVdMrCyO+o6THvHV9RgPJhllMtqZizBiulE1G7FpVRJ7IoYk7dIwxq/EC1aYqVTcsWFISoCqmlZb5uqNR7wXuC04W5fNGrXaoydWmFVSIlpXSPEse/ZD5w6ymWhdLFVeqdM9wsS7eVGkAfQC/VLp0BqxplqCVqdAVjpZmkoguFuAgRZ0lyIIUEwvYhoBr/D1Ko7P0JoLCmZBqOVSdCJq0iACTPciSR0kJcs/UyyOb6BSEBte5RY9ibwCBcmqXyiKEdG5hmtoVelAOkBjLXknqYH5bDbGtcmoV8Q51WjzKWovQgEblREkzG8EHaR9ThFlcrULGoVqMwUsWcnsJsWMsTsBYdsPOD1qtGoGSolRa96gYkBSGUgyBcaZEb6WAwUQSpYh5cBFXdTLAgCbC4M7/qwryMnQFkah1nmLI0CTsL2g9/MC/thi+Zpq6iFVUFiyFgIgECZm5PeLWwFQkflAtUYAyKaqdJEliBO4Hp5PphvksjV0FWJMm2mQY9bCIHmDhWrGLMuKL1RWFTmG5IOozHyxAiwEEbYeUlyxZK1EVC4NoVov3M72t4ucBVcruBUKsO949jaL2nfFmTzjoIeqQSNKglIV4/hm/tjV3/vwE2H4JKkOaQJIG6rO0QZ8bfTHuFtD4hUKLZhvUUmg/wD2YmE2vuDHc+DPUlbd++PcpUCMsed8LFqyJ/bHgkb/AEx0EeDYrXTlgUyBqeRA7g64I/xCZ8A/VLxRqb02rKQKjMvSx/SAJWINy7SPRWxVk6xDAFZDTAIsf9cNK1CmwGurQpKhOpTNRiP8CTeI3K2jAjBLLC5PgS5DOoE0QXVXbQCbgMFkExH6RftfD34ep1CrgJCbcw7BjeN/XYSSB2nC2n8S0kQmnQ57oZ5ta6gdtNIADt+stttgal8QvmKpZyS5i8DbaLAAR2gYSS7DRfc+mfDeZCZZ6xAXU+l31U016jckF4AubPvBnTiusjDX+GkA2UgLNXeQphYsLQ3eB2OB+AZlRlaIILk1GIDMHukbLTRnSQRveLERiJmtfIR1AHMJ0s9TWRcxABUkz2v0gkgQMX6EnydVq5KyrLToyNDOVqaezaZLOHYgwNUTsT3oaqBSJqI7TDKKuktF9dUyxgQSDCiRfycc8d11KwVq9KobgU6qgBRNtDGqoZuxmAdjq2wDSzRUxTo0BLaSjRpYGOmEqXAKk/mTFoYkgYDChlmMwBdNaUog8unS0gkQFFQUxTYegJMnczOM/wAPR3qBa2Yy/IDyFlGdO8IG0lZ8CRN4mDicT4Q7tLDLUWU/L1UxYmNJA07R1Ow7YLJAro71vzVXqqIWctFoD6kWYsYYgjvM4HwEAKLSrsyMaYjUpbW5a8agCe8G+mxsYwxzK6qA0VmZ9QYIhSmB3uqwTMi8QO5uBhdkc5pLrSdFeqTLOjMfMkLTJZp/iOmb7gEG5f4ezlOoKmnnOTqLMwaW9Zm432cbeuByE6ytUVXfrrUXW7BwzliBu7MsKdzOof4dsD0KVJlNRkqIQTDGACZgkLMkE3M+dzfD3h3BjS1VMwGVosqu/LLX3VvmMktBOkfSMK6z5ipqOk6Sx+UEWFhBj3/0xjBWUyhqLOpQ6mzAxI/m7fU2IsYsQS3CAQUjQzXuLal2ntBEj/0nBPBVUWIm1js37gA/83w7pZdUBOrVT7iDKjyAdo8XERjUHcZVOFkVKa6W0Sw09xIJIBO83E+oJvMmpwpFNMix0soaImZKyP8AFef5/fGmp0l1aDYfMh9d7e9j+/Y4tr8KUqIAsSfQjV1D6b/fwMKazGZHgAo1QYOiUJ/y1ZUD6Ff+2MW0+ChVAb5J1+wi31mTHt4xqKCDkAMJJUOZ3kMSDHm/3nBWY4YtpIKlur1Cm+3qQuGrBrFHD/hVKaLUsD8x8A+biSFuB5MTYHCrOEElKSwsS53bT5dibTYhZk7ntG1449wAbkAx/b2Hj/XGZzLoJFR+91WBJ7kmCd/Q974LAhXksoazrTggXF5YmJOpl/sQNthAwx4jUTKoDUo9TqQSQo6TayxuRdpIgW3mDeCKpJdVgRpAMAAfyqJEW3Mk/tgPjOTqM7AK3Vcv8wBAsdI6j6rEH6YTahrF9Th510QioUIHLMaYEHSdHdRO4LQLmwAxTVDLT1dKgMx0M9g4Eb23edtwDN8XakVS9ZTzVA/8RS0bQpUbAbgWAwVms2pKcxOlzYotybx1joNzHzHe/nAS6GM1l6FQVEQAUkMAMiqCIgvqbdQBN9QJAFr4NHxEr/lrl6t5KkCZXyRv6kjck4PoZ5WcJlKZV4Jd6jGpp7CS0AXjpRdyBIscdZmnVFI1WzNNFVgXBVohllYRWUMWIb5i09vAKdZMNfhvPqisGshImQRpaLzbc+uEqNWzGYdwpdZsmqAoEegN4F+/2wHli9aoXTMJVpRBpOOUYX+QiCRJPzE3HeMPafBDlkbM5YNVUdQQFekHcg/MR30ttB7ThJyQ0UGo9dRAp1gP/MT+6YmPKHx1WAh8rUZpMmaY7ntJ2Ft8TGqJqZ8MNcjc2wdw+hzDHzAXwC+X1A4bfC8qSCN9vbFGSR2VZyIBmn2A2GATSJqVYiLdOwkxEibjfGmoVoZlAaWEEjxhYmTv8wXXADlSRqGuQSNjEHY2IwLGrJX8LUDTZyUmnEPO8NKbG0QX9dsdcMqfhSKpXqgzA3VhpKn3BIkQdtiMF1WrSwqysrGkGZ8QRYydu3vhhwzgS16f5LEV6SjWtQGwP6kK2YwCeW0E7yRgOSWTUEfDNXkMeZTKpXgqzLD61Er0zdX7MQRIkfqk9uJvW01QopEEqKiNGmJ6SGhF73AH2FxuH5pKgqUnLEaIAYrrADTzCDpCtIBhgI7wb4X5usjCmhVFg/mS4IEAHUiG17GQ0EmCcUTtUK+5V+PAzBqsVVjPUdDM5I+YIQwcz+qFU+djg7M0DVpl9AXvOZqKtNFvpIhQWbvExvbx0eEob063/wAPoLQ1SdtgEWAbxZL7mQOkKM3x1J106OgAQrGKkNYatTLAMbtJO0RtggF9fMKKMpWDVLqRy22BkQZIA7CwPnsBzUy1OoqX/N78ypqd/wD6cgKAdgW+h3x7mAeTS/LS8uSskjSxVVYxpFwzaR/KSNo9yFXSwqu9QJpZU0kBybnSTbSL3JsBHSbDArsazSCr+HpAcxS8gbkqDEkGmh1FgbTGkXgbktuEcSqupLV6Swes0qQAFvl1Ag6vqT2xkMnw+m1NCWVNTg6jpJdQGkhXI00xuGMTuSZAxt1REp0+UNhCuxYgAzfpUKGO47x47YIu4tmHYwgeoD80z1DxG4HtG3bF3CuEiBopPRIEQGYj03H9zi2j8LPq1lnLEzsf7Koj6HDXLQqnq1Eb6aonbsAY++NRrBc1kWVSddWkexBgH7mPvGEbZyqGVamZYX6QSpj6gD+/9saHjGdVqWmTJ2NpB9QOkztf2xjK9SojfkrRYwyNrUGJFmXULEb/AE9MMkryDJoeH8WbWqG4D2PoZkfS/wDbxjeZVDBg23B9YGofabemMTwvI2Z1sJsD77nzBsMbIVxyBVU7iY8WuI97fXG20G7LuIUAgJAsg0j/ALpH+v0xy9ciBEGxI9SZI95icGKdRZWuZLCfuP3kf5cK8zXWW03tAbz2JH2wDGY45xdnqlVZVJMBjfSPbyZJ+t9sEZXgmkyx1W/VYn19v5RJ84wX4xzmGXSAQxIqGZFzAHYeY9Mb/hjEaTMzEiTJ9SNvOA0EY8PQUyzTpjfsPtIwh4+aBqgM3LeSZLHXtPShYjT4k/TtjRZuvUCkypUCbiPoGjz/AKTj5z8SZ5ebFUMsXkJYm0dRY2+nnArBhvSq0CSiV3d2IUI1LqPhZbYzuQQBbbDOlw80xq5aby+l3DAzYFV+c95ZSLfXGXy+WpVU5YrimWIa1NwQsXUuFYrNjMbLjRcP4o9KadcrX0LICyStxpKvGtQQCNtMiQO2FphOhw9ggrCqRruiNAIJ2UQFk3gAmRNpwz+GagqUKyVCgQ0uhIIhlMGdcgvJ6iZMxPjC4VKVYFU0OjaQadWPlkFdLTp1KPl1aT4XHtKmKVQ0nRgmnXzNLATBCEAnsLbkyGGwAwJIKLm+DVOVZ6b0xWWSulkjfqRmUXBXuVkHAFKpmMqorVopNU/LVJ63USdQ03UD5hN5iMPaxK0jV5QeqAGAMBZ+UvDd1B7xYHYAYymVzpBX8b+YuYZ2Zmc9EHlqwgFomR2AAwiVLIbCE4lAsix/h0/calv9BiYJzPwYC7EGsZMyFRhJuYJiwNse4S0E+P8A4gmRhhw3iZD01It5wDTp9Q9cH8UpKFUj5gcdLJI0maEwbgR2sfbHmWrU4NJULNJekv8AE0XWfLAW8lVA3xTleJa6AJ7WI9cd0KS1AwYsCNtMzBBBgdzBP9sINyF8IzfOVVrNRLaiaa3AsxiG3U9JAZdQIXqUiDgyrw+ka4dW/D5hIPLfpRnI3KgFZgxNKRYwoxmeH8NqZoPXLllpu9iJnpJmACQf1EEXAYg9LReeNHVDVDUpSBy2G0AAFWW49lOFrohvdmuTNVUDg6Q62cKeo7Q/SCailI6akaCtjB6UfF+XqQqBUsNRe/UI6jpIiD0gGIEAC04UZvikBeUzdJhCza9BNpU2b2O/fbDevFWkxd6eudw4LEgC+wkREzcELDHbDR+lUK0uRTT4i+ZLEflUSwpgKxv3juTMSRtcWmIuzuWcmDW/LWECu66ZFyQBaxMkxYkyxMajaPDQFQqop0kvUqBg6gmTANxrdrBVBJtAiTivMugqUkzACaIgz0rTEkNIB16wCVveSY80tMRpoU57OKzIrakCyoVzICiIJEQoiSRBJvJIOnE4pXXTSJU8pgzoCJLdRXURO5KbeSRsMLM1Rir1h5a5H6ttRgCYn/kwcFNWUBQwL1Sqws9KyekQO2ntazfUGzGg4TVXSGqU2qVqh6acKxuZnUVMKFAEmwva043NHiNVRZUBgGVaFHeNWmTI77G0HvjBcI4qC45haoxB1rEAhiGMgQSNm0WBtqsAMb+mwYBmAHcLIAUeT2H+Ig7QPJouAFNfiHMswXSd9UHV7DmfW8jA+YdG6QSFF71KS+/SoJP1xfnd5AsBNukfUkzc9owpzGYE6lRfUsJ+21v64VhQX+IDWVAR5Wxj/tGoYDqcNLSyw0wRaCY8nx9ftjk1akbgg/pH9/8ATDLK5uoqjRyx5BW//wCOMgsM4YxFGWuACrCNve9v9/TF+QZqlMgGF2v76t/aB9MU5Jy72ChWsSLb+n+3+uGi1BSYjSR6gW98FoCZeaDDWS1zAnwLmP3P3wpzGdCO2oQoEAbyTP3wwXikx5wr4kwcao6ptH/PGAlQW7MdUyK/iWMGZmCbkm+3fGmymadiqghQNwAf3MYXfhNU1LyTYatvUgC+3r9MFcIz6o0QXkXWmpdiZAsF2ubk27TfEpMZDjjClKJdXA0+UUnV4A6SbeDMK3tj55W4pzWfm1FECAxQj7KpImO5YfXGteq2cnSmmmhZXFWD1AExr1AAKFJNzp6mmTGMnnBlK7FWLKuonUo0sZkxFwF1fKtgvcnfAbNR2lXLqihs1qUOpIIQiWsQBMqSJnsDFyNmvCMhVQpywalNT0ty3GkmTqR4jQ3dTbbYgHCjh+coU9KrSKMphqspUcEeSwAU+qgERcnFoopVWppzhqHVM1SZP8pkFY+oxgvJqeIcDL1g6PQXWoDRUUxpDGAi3aWPgWUW8GAcoaHOpCmo6g6sRKqSAyhdIk2Zi21xIAxlHLogqLUC8ljC1Egqh7NqVoQho8CLbDF/CWrZesq1W1U9YGokhTTbpLKIiROsEeCGvgvuCjXAqrh/4gEYIVdNI6V5iSCupZWVkWAnaU+a4bUV6ZoladJEKNUa0HUzWg7idjH7gkrI5bLvTKVcwGzIZ1aQomGIAuutCPCsB74uo06vKANRdVxqJBtYgLTJg6jILbgfcraeBkmjOf8AvLVSVmvUgnrLqNV94NIwPAmwjHuDk4cveuqmTIZHkXPcKQfQjcRtiYXy13X2BZ8szWYBCx2waOIUwsaQSe5OLBlhWWAAATbyTirM8JWmV7x82Kkz3LO1QsFOlCZMf2w8p0dKaVnURuf7YR5bMIxciVA2AxeOJifFvv74VoKZoPgygRTGmppqIWlGJCPJEFiLiCohwDpIU2iQdxv4XEM9JEAaDUUsAEYifmHSQxiCABIMROkIcvxFNN+XTIOos2rqE7adp8G0Yep8W6aKvSUE6lVwQIgz8puwFpgEj02OFknyh001Rmc5SKLcKxWQ2nS2ggkmWOqBMiTuZOxBLjhfDQNL5l30kaqVDXDVEIiXv0p+oWLG8CCCHSC61TVqw08qk5XlqbdR6grMJspvMEz3TsF11KnNR2FmLAMzxJvB29TvE+MK3SHS7lea4tznOq1FRqSmANOkmCwSx+aeoHUd5NsE8MQVaQoIw10yTQDspYHq6ASNPfoYwynUIHZBl8yrOIJu0hgJM9wJIiwHvpAGOc0hA5qD5YDxPSZkN7Nc37z/ABDBjgVqwXjFF6NWpSRmNP8AUxiXHYMR4O6DwdxBwTQyekVbMdcMhO4hger/ACMZA7t/KcaGhmlzYWo//WTcm6k7KxU7hidLR30/xYR8RzZNRwVK6JBHexgA+r1L2tfa2LLgm0WcEJaszgQzS5nsJLHsAoPp7CBtv8vmiqokdSgb7Sou0em0na8ASScXwRxTAgE6mmZiSIJv4BI+zd4xoK2eEBNUzv5N5AvsP1Enfc2tikeBWEV6jObAHybn1gDb9vGKKzlRcCRuRsO0DyY7z7dpqz3GkVQqmZE+/wD+p/fbuZzvEuOwQhNzdzP1j7faw3wssBQ2pcQY7QPp3/56YY5TOJFzf6/tfGJfj0ED0k+hPyj7XPjAycY7zbdj+8KO5NhhE3YT6/w0gjfa0RH/AA4s4/xUgBEIsJZjIgC23+mMDwb4ritBNtKx4FmYmfYb+kYbcT4ulXS4qAry2pk9w0ggkdx2t5GKxlbyChrTckAmRPc+fW2JkuIFmqLtp2Yx23j72PrjKZ74oJ0qGsovHc2GKMnn2Wrq1aiVO3k/1NsGbiuDJPqPs3xGz6XRQPmLWF9rm1zt5vsASDchneXRiloepVhEem06STuyiWBgyouT0yJEYT5QMagDluY6llp6B07EO66pIIBIBuwH8PzUZnMZdUYIKRqHpFR0JCi/ysq3qTuwMAzF4jkbtlkqNbxXiFDl/haGoU9BWpUA0KoMEqZjqdgCwFwAidmGMLmeGLTpkIUKf+LVebnsqoDp8AsSx7RgvJ8MDVAy1qhdT8jkKQZEiWuF7GcM04f1O2pKLyS2ipTLVDuQepxce98Mk0AznHObqktSCMoOpwLWgyGUOYYG5BMR7YrqgLQUtJIbdUJEwP1HpCkEdhtfGkNCsqPqy34gJDI6IoLoxOqSo6WViJ02Mm2L63AOdQULleasEqq1GWCZEfOIII/UO8RODuoFCLh1UK2opROr9cgPPcbsh8WHucMa2Zo8ku9VvnWmSh1KG0sR8rIBZdwSBbyY6zHwgai6TlcxRcbcyhUq04It1021rt3U4ozHw3mEyVVNNJXWuh6CACCjrPVDDcC9/wCmFc13MkD8Xo0ee4YmCA4YVFckMA+oq3WAZmdbWM98EJn61LlFSMxTRZqROoddS5BGtbR+kixv3wHmKXN5NYkGqqFHCNcmmVgSREAMASPAHtV8V8TRHRdDTTAOpWKMC51akYAjVJE6hsLQb4HLGykfUsh8W5flrDVojspjEx8pGWrVOunm6TI1wahCv/mWDDDY3MxOJg1LuHchJls5y9wJ7Ce+Pa+dDAyxk+NsJBUk3vi4qQLYqyBy1SLYZZjlrSpMrk1iSHWLBe1/OFzNOLkWYAF8YwflipI1eQcbKpTDgOwVaAZWSAtzGmSBpACyFEnsbxjH8HoB2LPdUu3qeyj3xpRxAVKTuyiwdGUgEQo1qO+wB+474lqew8Tx+NIpZKNWrVRiNWuIN9rAlRNpIBjbczXxCrROWcKjU6htoeWgzbQxJtA2G/nC1MvSc66aAMJkU3M+4kmfYHHFbNFlIWow/lZRJ+kxAEz5wtDWC5Wk+ogdOkhgexNiB9Yw94Tx5+cE1G0rTIRTbcFjo1ECASrHbthZlaymkQkAk6jI3iwAP37xPti/KiKgqmAQLzI33n6T2/rhmk8GXFj6nUWo7OaaKjgqyKopvTJBkEKAjqYlX0gzpFiIx5xPh3M1OzKHDKrlRAJA6WMmxvJ2wqrcTiqXok1OoioliBNp3mDvsRYT4wz4eOZ1pJVk0VKfUSdJUAgnuEPczYDq7FYNyK8xlGQU9BOlRCwLMwnuTa8iDG+E9avVLMCGDbaY7e/eR9/Y41vHuTT5TNSVtSgalHUrIBcHwyw3vN5nC/hujVFN1ZSbq6kP9DOkn0jvvhkxWhDpqsHdiqm1iTJkWgxEWgmZ2wFmMi6gu0GTvIP9P741WbsRrDXJgqo0gC12mBYE37fupztUuDopkI6rpYkXkmxvA2mCcYFIU5Hh71UrOt+XpJ9mOn+sffHCUlItLMB8sWH19cangNIIa9M1FZ2y5JgqRKPScKIuxhSDMRMeuBeNcJ5T6gshtTmLaoBLD2iT9fTCp5NQBksvzIKmGUEAG09JAv6TceowEmaZQEfUO31mdvePthvRokjmoY99wR32IkHfsQQfMP8AJ0qOaAV6ZWurCoyqQATpF1iYDKqyBaVtGGNyZujSYSLHcQRN7edv/XF6Zw2CsFcD5yB2kwpsL7Tv7CZb8SSkjiFZC7NLMCQSBLKB8xC26gpvAFtxVyqNOlgzLfp3kfvbb3wqyb0h+dz7vTNOlTAXMtrJph2JA0lhWjq6nMTP6RaDcHKUnaiDCI6yokhCukkjSFvHVuoiVwZlVflBXpu6gkbvIvIiOlpbaAN4m04c8F+GrHQJHzEq9UVOqJBosjEmwJExPfE91FaEVXihOhndYYQWZSw1C0lukAb9Rk2H1IqtmKShyodRHySxWbCUAJA/muDO+Hy0Msv/AFAxaSVWqqppkmbsRBE/xC3k4qrcQFKGipTQNvuqTcfIqGWk9dQ1NzM7FJTlyNwF5DKGqhNQZcKvWKlQqCoMqZQmVa8Ead7XmwnOpA9NQNXKleZyS6lQdX5dMkJJ3hiW8Ad2HDqVHMICTQgroKqSaTXkK1MaCsbhheTMCJPmW+BTTBai9TUNUKQh6Wkf4XANwdJMFhecItVcNmceopzfFaagNX5VdoLKPwtOm2nbdK2wIIMiJmRbBmVytF6FajyGyzV9AOhtQDEEpAa4Icqlj8xA3Bw7y/wZSJTNZxWNVeoqCTZAsFlUmZ30qBLMFi5hbnuJ1i9R3RaXNpE0wAWNMo4qU1ZgBLGGJuRqc3viifYWrwZTS9SmUeoDo/MWSVJUAAzJgMAA4u1tc7Yo4xWUCm7U1qLoKyt5dFBIJi8pcEzPVYRhq9EGqugqgqfmUGP/APnUY3UjxrlIJiG8EY8GX/LCCmaZYNNMgyHlnRQDMLGpQSZ2W8EmiaBkUUM3lioID3HY29h1Lt7DExZ/7x8vpp5ZWTdW5aXBv/AfPn7bYmJtPsNf9kxi5e0/T/n2xdTysE6rAYIAIBZfb67iPaMdjPbkhdzt2nx++OggDDJ2a0Bb+vjHn4YgE9QggGbbiYn1GC6ud1pA7R9gIj73x2MyW1PbTP2mQf6/sMDJsAaFggVTHVqJn0tP0wwpcWqIjAgEEaW23gifWAY+owNRzEBflJE7Qe2kTuDbtioM7a4JIAMiexMk/eMbkJTTqulhETsQD7YPqZ/8vSUJdjDEWt4G++KadYteBY6vt2nA1KruBtGm+/v73P3xjBJqKQvKtpAmSB6R6yf64mXzU2lhJMnfe8Ad+2+A6FTSTF5EX+l/999sX5aUYgqZmQJ7+NvqPbGMaD8RlqNNawpBibG8Ha5CyF9wBhtwbiwqOyqTB3mx1DTImYMiDvaDjH5Bify2+XVYESdX/BBwz+G6kNV0BiCC2o/xAMAB5J199oxtvUZS6D7iYXNJ+X8rNInbUPmjvsxI/wA2EjUTRqlqZRVpkOCdjpNifUkGwm/YRhlwWuq0wpaGZ4UXssnqH+FvXwbxinjmTkc0KsgMrqSAA9tQ3jeWjvqIGD8ha6oroKWcFAJzMuS7u2i8k6F0qoFz1Ta1tsWcQy7ZhjJZaKHpmJI+UQN73Pt9MF8ZyiokhSmswF2XSFSe3zF5jzHfCKnSCqettBLDSikMdrG/bzJwnIHgP4RWp5dnQJIZGBPzMTDADSI0gHqiCTYzYDF9LNpWoGjq6zJVnB6Q5cAH0CmPY+l6snmWKoaarUWQAzMNQgyZkqA3gdxsT2MSqJbmyFUEBNEaTbr0iwImzR/qC0ZA1WtTopRphWZiWZ1iIBmZJHcjSt46X/itV+ZQq66Z5lDVKMDDIwMlZmVhr6WMf1xfxemKdco609bAaHIaCpEKQZhlIMCNh6iMC1uJPRZkNNOoEMrgkMtrkaohoaCP5SN8bhUb3GWZzyZgU6zwNNi6Lq0dUhTeeW0EBlErcdgCLS4E9GnJ0IzsEpU0IOvqBaozzAWwgX/TYblnwfNpSQvRojUE1aCamsSP1LzOpTO4HfqF8MMpxFQlOryNJrdQNPU1gALKdRAvYqAIwJd0FAfDMnmKqk6X5SqAjkqA9wLFwRpuTJmwwdms2ig66+WRUNk0ioQf8VEwDN9JJ2+o64jXWoJzCnlgDSGqNF/KiGLerSf6Yqq8NR6Z5Kh2206apBHq5PtFsc21spaQxyfH6yjQcxVM/LpOlZt0y7t2I6fXbHFfjWbQR+FRaaqTUqVWUrvsSEBJI2UGT474Hy3wxWNXqekwgK2XCtZQ09Re83MGDbsBYsuI08wpRzTclT+SKNOtpQHsBygkEWJljBmTgU4sa7QFkuN5ZyUGVSkziJ0mmGAvAYBgpPgkT5wZwysgzNChTrMsVB+TVZp02mLLIieltSuLzqGCs7kq1anIerRqEW1PUQE+CuqASO6T7HAnCsvmKC8yvVNR2YJRC/mFXMgtqdUIP6IPcNvIGBV5BxgO+JPiN6FFHcOXeo5KhRpVAehXaCVChtoDMbylxicM46rValJuirTqskiTrCmICyLkDYEHaNW2CeK0qLK9OpqGgpVTQzBlk8okFRrVS402kkHtNlvEeMgVmR+SyqoJNQUzCwoY6XGoSd9IbbeQcZxvhBR1n+J5oAlqWXzNIbtSQsYsL02Zj7wCIBvbGf41UJdKqU6S6gVYhSGlTJEDSDYg6SD8wPmLU+JENbVzVrPPTToUCl7XNUmmzNAiNjhynGstmVIZZZiCYCo4IsCQXJcgEi2owSIw9+XyZKzGVeoyKtSkDfQosD3iB5v9e+JjY1PhlSZSSvYllB+oJBBnsQMTB3+yGx3PjqG32wMfmOPcTHWzjLcr8x9v749p7H64mJgGOUsbWwZwRiKhv+lv6HExMZmQrqHfHVA9Q+uJiYIDlD+Z9T/TB+eHU/oRHptjzEwOoy4GdGmJpGBJYSY3ud8M6qgUa4AgSBbwSkj2xMTC9RkCruP/ACyPpBthrkxq/wDaIa4k2NxbVGJiYBSYNxI/nZ5P0JTplV7KQVggbAiTt5ODeHNqfLK11cuGU3DDlhoI2IkA37jExMbobv8AAHwymAxUAANTJYRYnUbkd8VJehVm8MQJ7DwPAufviYmKEwvi1MNkMjqAMGotxNhBA9p7YC4RTFTkhwHArKo1Cekopi/abx5xMTE5elm6gtFiK2VIsRSYyPM1L+9hf0GNrxoTXab6aLkehFRxI8YmJgPgaHJkcpVL9TkswG7GTsO5xrPh8SWm8UZHobX98TExB+l/JR8mgo8MpGmHNKnrv1aFn7xOCPh6mHpdQDbbif0r5xMTDaeUxZDrO8JonL1CaVMkU23Rf4T6YU8Ec/hMqZM8lL97re+JiYLQUVcYtRCiynLOSo2J5tC8bTc/c+cfN/iRv/7HiA7dRjtPNQT9iR9TiYmDpciy4EuSaKoi0NaPY4+i8Oz9QlAajkGJBYx/XExMS1P8iLaXBs6TWGPMTEwGkKz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hQSERUUExQVFRQVGCAaFxgYGRseHxwcHR8cHB4dHhsgHSYgHyAjHCAgHy8gIycpLS0tGx8xNTAqNScsLCkBCQoKDgwOGg8PGiwlHyQsLCwsLCwsLCwsLCwsLywsLCwsLCwsLCwsLCwsLCwsLCwsLCwsLCwsLCwsLCwsLCwsLP/AABEIAMIBAwMBIgACEQEDEQH/xAAbAAACAwEBAQAAAAAAAAAAAAAEBQADBgIBB//EAEQQAAIBAgQFAgQEBAUCAwgDAAECEQMhAAQSMQUTIkFRYXEGMoGRFCNCoVJiscFygtHh8DOSU3PxFRYkY4OisuIHJUP/xAAZAQADAQEBAAAAAAAAAAAAAAABAgMABAX/xAAqEQACAgEDAgUFAAMAAAAAAAAAAQIRIQMSMUFRBBMyYXEikaGx8DNC0f/aAAwDAQACEQMRAD8Asy9J0ekZJGptU+itsPGr+2B6vDG/Eu63AclotKncevy+N/PYjLVTUqqQCQSSALSDY9zeO+HPEsgorUyjdNamTEz1bkfcSB/NGPKjovTXKtr/AKDRtJtGb4gzNRpV0jnZSqqsT3TqaiW7kXKf5carJ578SEARqaR1aokzJAiY02NyZNjG2FycL05h1dl05hdEXEEXS36Srf3wJX40adQ0VYmsysSsgFmFiskQNPVbvpAg7G0Hii0lf93C+OZ2JWmNTJSLBSbHSGZj6QBY7yRjPhtbrX1dLkVFVVNuaCtRD6CpTY6rxC4c1+Dr0GsyuNUaL2JvYxJ7GLDa2BxWQPUWmus0ZAERIKqRfYHVzR/nOBFK2h5YVJAGQzzUarjdkYMp1RYrIH3/AHPrh3+E5KMxU6WpBmCAEgONbFNQYGmSBqSCVPygycZvhWT5zu1QgaWiqwEBTEws7kCAP8JJ7nGpr5kBOWEIKqdKu2wCzLDyBHoCQPIxnikhIRsw3GOF0jWUUSVV4DLqJAEXadoiTEm17bYU8D4xrz4qAkF3IAi0VJAU+0gfTFefzeZ1sy0TSESC4npKg7sYut7CL+uKaPEGSNXSY1LpVBJBB/SIItbFVF7aeR203g31bhFaaSAAs06T3EC5jeb9vXCT4n4G2SztOquioG6qi+PPqsjuMaj4fqfiQKtR2KooeCYg/KQsAQZtG+ML8ecQDZkCjICyWWSbzbVMzb1O+JaV7gySUQ/h/HEZipEFmljvuZ3Hf0j/AExzxHLUkJ0MhB6wQRe+xk/0Ha+EeRy06Kg+WflFoYTI8wRce48Yq4nTYGDCidNp7i5j1WG+2KLTSdIS+pdSyjh2OgsS1oIPm+kem0+mFVWmyVZZXFwepSP64cZ6giDmEagRKmRuP9/OF3C+JVtWkVGEmIDGL+kxiiVWwNZNxwanqcEXkggee4w+zOaZalVhcBD+xBP9MAfDtGoYmA6qewMx4xeM6SrEgf8ATqGPaceZDSUbb4OxSsNWolQBiJsJBtbt9jhvl8olEHSCGYd2Y9J8SY7YAyWT15VWF23gdomRhxk8yHoo7aZWJ7WkkTir3LT+Dk11bdFeX4ulNtLtBIsv3E/bFOVqq3MZX1fmEyf0zED2thXx7PLCtoLkSJNl7HfcxPbzi/g9fTSOYYqS4YosAQAIn0E2FpnD6CzubzX2Od6NxVGgXNjmLKdLQZNhIvPt/phjwasXUFhDMJI98fPcp8QHMOqEkHX1X3AEgD0OPoGQMQPFhjn8RO52gxhsVMd0jYr3x83+OFRK7kHVKKGA09LdQH3ETN8brPZnTTLgxCm8TFvGPlmUo6zUVm1AjUSe533Pr/XFdJjIsyuX1ZUgHrkj31bf0j6+uL8hlFSrZm/6YpwBbcyfvJ+uK8vmiKWlYBNUHzsJ/wBPvi7N5iG1KbW33t2J+33xVSVNlas54pOs6SoKXncER7/tivhOWK9VjBlresX9/ricVVDU1BomJHnBGSchipBVYkEixm39e2I6snBKUc5JSk1wI+L9ebDkgI4mB2KSs+kgg4PzwI0rIKqCY8kg7+cV1surPyySzsC69pI6fYWExuY9MCrTqB9LG+nz2xTUbUrsrjhjmm61AHWoEDX03t6W7TiYEPDE7So8BjHr384mHU33/BPaaThnB4Eay2q6zYgdyFiwmP8AXfBGf4WvSS0EGTAm9jHt2/a+CqudAPTuLT39b++AfwBr1OuQimb9/U+npjnnqtS3IG+QDmGVhKhew1v1bGZgWkDvqJsO5vRlKYzYWo9NRWfcsgDWkgSLx02PoMTimaCpVIgKEJUeAoJH/cRP2wq4JUorUFVHKc3S0M0BXB2AOwViwHYq49MU0ZS1IyyFWzUV8idGlwWIAG58m5VSBMGNa32J1WjM8Up8tqzKqqDSBBWYEFhvrk7wB58b4fZXin5zKG1EgtBG4mLD0YFT6i+O/iHgfUHDEIRDDcabnt6+4gnC6eo4vbP4NvfpZmaXGSlDWUSmqliQEBOo3DSd5i20lVEwIxMpUVanNeYzCF9wYokJB+WSWYlQP/lm98VLwenTDEPqWqsOpYFo/i2FxO3b74FpZUOzNIRKS0kJubKYpqBBE7CTaZOOp4eCqQJxrKOOxHNFwQAqQQNJJ7AGPUz4wry/C9SEVBTBAmkCZvqhhaLN2vuMavjGVVqYDhRVN1U1N5iACdwAJYd5HmQh4hw2sEVkRqjMxJK9R8CANrCbCO2DBOkGVWE/C+ZemxRGhSlMsCpgs7qpiewZlH0OMXz2qM7v8zXY/XbGyyefZVqPUQgJl9ZBBVtS1qbRB2gqSPII8YzPxBkuXXqqCCgqtBH+IkA/SMGHqYsgbJ1dwBff6zFvvg6rxCaIfSGIcIwI2a5BB3Ejb/DhTk6GkVGbssr7yIn9jhtkqLAaYXqE6Wm8HUD6FZIw80lkESjM5rmUFpqLltidgO04t+EKS183TVuhSygwJgKOw7m2KeIZhKVRgVDiG0QxgE2D+4vbDL4OytTnCpQH5ijWvTI1bQSREHz2n0xl6TPk+kcZVssBVoU2cx8igTI3OnxG4vgI5M6pMBalFiZEaSxUx2jcjF3C+Ma5002FQGGRrlGBMyfFzB74OrJZRUJqM0wO3nb6b45XFKNN5LRbu+h1w1TUorTRgsLdmOmR6Ddp82wN+JdKgQ7pZLWGxJgW2kYuqUFVVLLMGEN9t4Y/7YvSpTr6RSbk1JEoZIYDwRtho/UqJyw7ZmeM1alfraF0uE0j1kT9wMLWzOiiygwe/fbt7TfD34hyTCrURAYChj4DAiLb38+mEmYVRTDmSbCO7RY/6z6Y5YQaqNHS9tY6Cvh+delm6Qp3LaQ1pjUIPsY2x9d4RmSymSZnv9/tj5hkuHaM3TdogkMCD0tAge0HscfU+HUjsYHcjB8Qlg49QUca+LHlqOhdJlS0m87ft98ZfKZkBnNyTI9Njv8AW2H2eRKtbYESQYv6f1jGfduWzq0CDtNzHePeMcvhtR75RfQEeaD8vlRTVT3PU3uYn9sWcSVWR0npkyY+q27i8W8YX8SzrKgMTC3H9/tg3J1daoSnSyqQbzrT/YW9Tjs0t1ZKad5sup0BAUj5VAJNwT2v7YIqBzSOo9Abv9x7X747LF6TgRq6XAm4ElbjtM/thVxmo6qtKQxrPKgWIVRG/nXfCx023QslawEUii1CSLljpPsDH9/viulSOtjF37nsAIj++OeIEBhKkAMJkWvaZ+uOs7TanRSrzBDsVk7KYUfcmT9scei/qdvi/wBnLotW9x1U4cSbvf3A/bEwNzYsWE/4seYfzvZnV5sDb0sva07yf3/1xbmG00zaBHc9u9sefD6M1JGqMTaSSIPm4gX2wo4zxPmsVQ/lr3H6v9sGTapdsfYi7boSZ7MrynLD/qW+/SBEiwkWkd8JaNLl9FWlQ0aNSMgLCWUNJDE+IKmO+0YeV8ojI+swoG+8aeqe5tE7Y6bgdKnTRkqB9Skk6dYcSSOokKoDEgsAWAiLjHd4Woabt+5QMymbkU1Kg1DJLAC46ixBtILDVHaWtNw+ylfdD32PrjI18rFGU6WQnQRAIgGI8fKfuRgfJfFOpdTQxmQq7i+2977bG19xiOnrx14yTxX6JyjfA3418OoWZgaigr1CnEz5g2nfYjczhFT+IxSGhagNQbpUUIzbiCTCH2BB8A4bP8TjZpFu+1/+TOEufq5esYJUvB06xEntc9sDR8Qr2PKHg5LDL+EcaepUqK5Klr6QkAGDvPUCNtJABH2IbZ9qjBKmhxUk6irKQ0baQdMDaY84r4fnuRWVKjatXy7HSveDG3aB+2K+I0tFc6CCihiRPUT2IneJAkdwcd7VZK2En4e1B3p1aYWvRZBq2DQAAOwCxcHsMdUPg8V6z81lXWqqxSTLhVBK/pNxIMYI+C8gpSr11GdVkLUPQBtquBeTHeP3w34TV5fMqPUVikAogLFZMRMwWJtaYnHn6utqbtsUPSyccE//AIzy1EmS9UsQTrbvJjpUCD9ca2jRoooVKSU/MIoPsSBH74RVfiUo9KmtKOf8jFgQPljUBELcXn+LwTj3J5zMu6q5AhtU0xpBQggK4IleruDI9ZET8nX1PW/uRqxtVSnE8tGnaVEfvjpQSsOI/lWf27AAYBytAUyDqNRoveSd92Jk/v2wxp0xfcE9oNwfrf8AbfYYlHR2vv8AovHTXU9qqikAabjcnYel9/QY5ercAkSdtpj6W/p9cUVtKL+hP8UKVE6Zj3IE23G+FuWrpUJqCtzKMhQyjZidPdYKzuwn28d0VNYSRWorkf5mnT0/mqugX6hI+5tJ7CxwoyPFaGVqsyUOWNgQwM97iDpH1wJ+HfMuCbrK6QYEEzM9p1Aj6GcCcU4ahCmrTdhJnSzdi17f4Sb2iPOOiO7oSnT5K+M/FHPcu2gGITSQY9/P1/3wPkcgAS7EaiPHb64Ez2Ty5GqnMnYkT3vJ77RvgHM8SKqAWBg9p+194P0xqd2ybXRGiQLTpqKg1d4ABkzMjxB3w7o5noYEhZnUfAg7H7X98YFOLVCSVC6TExJb6zB9cdVuN1FTSQFmAC3aCsk7wI39/XCSi5NAawNaHFQKm9z3Pp+o++8e+K+L8PnMfLLNDLpFzv37DV2OF2U4eWDgtq/UWJIHSegnsPYSTjX5WtqolRGtBabfXztcY4nGOjr7uksP5A8SsXHhoKOebBCTEWke/wDTGdbilUV1DVEVFblyYkmwMDsSe3YRjULUTStRiCQwQ/zAnt9TGE1bgQeqpqqCqG89oMWO/b9sekleCj7j7JRVLwBq0FA1gSYDETsQD9iO+Azw1mq5eVElakEA91kD0uP3wRxPMEBEpGFC6WcCY2lo89h2sT2wbkeJgOKat0IAZN+mDbVsNvGAovmhBVm8nWamNAs9Ri5Nwq0+/kgsZt3UAYF4afxKPRJIWmyVWLjRABKuSvj5T7Y0XxCRTUJSZ0WJBQ/zMdz6zb1GFnw48MabguWBD6yDzD+lbbBSPuRNgMI2m+DeWlkVZX4MLoGevSpFr6Kk6gDddXglYMdpxMEVlrOxcoSWMmRee/74mJNKx7kaLLV2yuRp03cMyoBIO5i4nvBMfTCEVgyxAECZHf0vbAGQP4ihT1s2tJJJIMySSfqTNtpx01TlhjNgD2vEf1jHB4iEpara7nP1C6/GlpgF7jYRb+9vcd8JM58VVXfqACAkro39ZO7GIknwMIeI8UesGZUKKBYkEEt8wBnyP2I3nCXiPEzK6Ij5hG99x9sdUfDz9DfyUwbar8UIoUsZ36Ta0Fdvr+2FuQ4tRy9MaNVWo7MSQOiktwAsjqY9ztFr4zmSyLuKldpNOlGqRNz8oiYN977djth/Sq0zSBZT0lSWBCGbkSQD+osLiLRO030/BwgnG+eRKLKXEtVQBmkm8lWADXgd5nyQNj5GBs/URkJnVVW5CgrAG5JYyQL7L2OPczTaqhKU4W92Jkx4EAH77Y8WpmCwIcU6Rgs3QCZ3ndj4BxaOhCP+qQy9gbIVmqsNyDqKWP6QsjvJ06vtHfGrqZOhmGrLWrNSOlBPLLkt3i47gGCZO+AeC5NquYmiGqODesL8pTaVUnttJ8brc43/AAzKVaNA0gtXm8wrTXlAygIk6WIDKQb39jYY6FBtdgN0c8H+FqYyxok/lqwMrzVYkCWLGW1tBELdRcAAgnFuT4Ii5coarVamYpk6lWWbQoOpdUQdKKOr9QF5xM3RZU1VCKVMiVNAuaivAVC1MkllGmOlrR2gnA+e42ooD/4h0L1SW6Fbl8wljFoGmTBVgblWW5ii00hLL85klp06LrRQB9KK1QgsAdXkATPoZ2O4lbxDjGcpNoCUdMhVBB+bVHkhgelZgXrIdpwRmKrU8urIzulOqPzQkh0MBpB3ZWAjWAWhTM6iwGeyr886KPMpNTlRrJJYFHSoha5KN+WdJJZdIMHSCr00x4yaFnE+P5ow1N2HODNQ0Ig1KqsxPyyTufPSYF11Lq/Fs5Vz40mu9NQXCF5DKENaLHSysiEqe4NjN8bB8m/KywVQcvSq8wVFEPThyS1pAqKvU6xB0FwIkYW8O1JU5CM7prWYUDTQaz6Wm2jmEhbrodoJU4RaCWR/MbBczwb8RzKyuUOcLzNgoLCELfL11UpjyC3g3f8AA8jWo5an0jltSpEGDYEa6rHurcoOJEwVUxLX7p8upQqJTc8uuKiVKYA1IySzgIbB1WAPV0E9OB6mbrBKvLqorCqophIIZ30CppBEgNdip2BI7YrGKJtjLI5teVQpghzVSXsBUUim0sGBu35iR5AeccZPia6KjgtynqVAdVmOhlSr3srLYTtAGEHC80Wy1WrITMPTNVRptA1UGKWsYkn1remCuHcVC0TmFRXqaeugDA0VqlSWIvJ2YjZQ4n5Rh8C5GVXh4rIMylNGSkh/LkDQqVFqR69AaSe7+sYz/EKalzV5ISly0Ku4MlzCkKBuS0t6C/bDPKoCcoahOt4U0ZgPTqMSpKzOnpBbULip9mmSzzVQyVwBoLtR1aQAKasohblypYyTYGYMi6yimFOj59na3MQMR1T0/SYI8wZ+x8Y84dQ019btJ2AMlTN5v53M740XFshUQUKtC6FSqdIsAzaSQd5lifXV6HCR6lR6jtWQjYEQQI+W39RiMo9Cqd5DULIWYXDNanpFux9/98X5rjPJqg1FCjZgDePEenjHGQpBw01CYcmNiJ6hHbt6bnxgHOZHU4EF2kGRYkXIBnefBwmppxmqkDlUaXiOXpOqvQJMAHRN4+bbvv674COdWq1w7AN1MoIJYfpk7eT3vgIVKit1hO/TTHc2gvNheJjEfig0ILKQWJTvAAaVG5Hcs1rbbY2nBxw3f91B0C6/DKlRyx0jUogoT0kWgSYmIuTF8DnNLSRqbNqPg3n62P3Eb74U5r4tqVRpug/Sim8TcsbEk+Bpx1lnZFZAmhTYk9T77nxvsNvviph5mM25UnrPaacSD/DMwB/NIx1wfNiizItFw13NVjr1EwzAk+p7bgY8ydUKgKMdUgMxAJ8nSJMHvNztg9SpEBtIJuCwJtew2gePU/SLgPZfXzRY6ocagDAItIBi98TFdHN146QWWTB5BMiTF5xMJs9jX7mQ+HWZNQBZgL6o6V7FQRYdjE9sFZ/Ohh0khtz4+hP9MYl/iWo35lW7KByqYkBB3YgQAIsB3mYAiXFHitEU3qO4iwUAyT5gf82OJamhc9xPFlnxDkahpcw1mrK4DU2DgAiSoHKIDSAACbhYInbGPpUiDBEGe/ecbjOZsVKCctSFGobrJLdWw2GmD3+bfGYq0pbUAxAttAkdyT2+3vh4Tbk41gZrqSuqCmAAYIEdRMsN2iQveBYnHCZmoAQqhlm+r+EzIJJiDuR7H26WEESGsD+nuAbk/wBcG06YS5gVCAUFR1v4KkkqPIm5tGOiwUC5/wCHyo5qWpGNSkAmmT2JgyvhhvI+o+QoNVIVAWIIgESTMCy+hi39cOOH5x6QZ3qLLm6OQFK3Db7k+bg95xo+C8BQ5lapVqKOsh1VZWRYOjzKtcBgrC3oTjQu6kGSVWjT8HoUstRQLTepWNqxUqyoDClSBIgyG0tO/jY2pxurQpll5jFtWh3SDNogqStmXSw6dwDcY6ZamXMu2umVZFZ9KM0kdJUIq6SAYYDYjq6YwGmQq5eozvWWhR5kBWXYMP4Rq9BIJG18dLwRWeS3Js7hPwrELWVg1Oq06St+hjKlCNUobEah2EBZyhSr0VprUWnUchSyszMSlgpHytDCxLPM9BM6TfmeLAOijmS7lwFDU2bcSqNvVHSelYJAMsCMCZSjSpA/i4Vi3/UYFTVBEQwcqoqJ+pbMBDq27EfIQ/L8WqcqnQUgVR0AFXTrp6e0yBBkalvoZSNsU0eL1vxXMNKmCDoqUNQphiFhZVoAYBpUtGoQAx06cDmtTapWWpFNk0tVDjuoUEo6npLKFiDE6CZGrUlrZCmWUjMODrKo9aV6bwQ+mWRwdJBUgGblSMAJ1VrEPUIp1AeYHp63KsjA2V56WiCNXSfUj5X9H4hZqy/icucsW61fSbMisD/ipMs7Exq3jCRGp06K1qNRXKn8wcxYkbTSYAhgZESZ3EgwF3E89Vqk1eYF+ZNFRQqoSCCqsAF2/SwDCBPy2DYaGdTl0q1WalSlVM1FIuOaAw3Gwc8uoHiD1+hFoZK9OjmEhK6sodIjcDS/+UnSZ7AH9OKuDcJatUUhTU5cNDHZWsFB2B1DUpFpsRfBKEUtT0yCmpqlMDs4p6mpqTOnTVh9BmQRv3Ww0LsplKmiXOlSnLSmxgsrujimo7Av1luwPqMXcW4sA/4gUgqCo1IqnysOUqQATI1UyIBETA3xZkfigvVkqXplCEVd00Kg/LJuh1SfYYecPoZWoyFKbP8AnLpBmNDsSpcbbllnsIwW6MC5rJOQXpMor1aqo1VSxcKraeWu9oRVEbrqLGIGKkzq1l/EBWpOaP5nzFVAYa0UKpJUFmJA3KoLaiSJwriIpBKlJ3udTUzcIk6WB/nY97WU+ROgzGXQCrTLFCXQ9RBmlpGsadXy04a3qQPmwGzF/DuIqUVHoquXpqhGsmV5nXqaGMW7TEyJgFsA8f4JTbS6AqsBS5LAksCxsZBtvO1hbbAy5igypTrMVqVH5rrEalvy1mQALgySABT7Wxbm+LoisDEN80AhizWALt1MJ6zYAdx2wXkywKa/C0UMBVA1KAVaIiQZkH0tO2FlekUZUWrIvEHcmVAFtuwW8kk7DDjOcHVgKqqpkgBiToRVEKoB/lGpiZYs6zBJUK6xp04cElhIDuCp1bdCnYAHc3sLKN0GOuKZr8PTUpcbs1hqOxg+h6RPuJkkJSvOE0gVNUSwiDBvGsklpmLnb3w8+IOAoMvlzVqhYS1O4BZnZjqN46YWfOAPw406H6Hq2pGDoBEfN3gz83aPGC7QIpPIF+Hq0ulUp0/06nYBjcWAEmZ9MP8AN5dCzczmAqdGpYgj/MLkGRgTg+SelWmqFATqK3/QNRm/kduxwdwvOqrMHLc0rILCEaZ8NJE337i2ElYyoN4HwOm91zTVCIlWAFt+qJjfvA3nfDWpw0oNJVk1SutlnTO4FwL7D7+6f/2widaLTZgCSVlO8CDIgie89+2NNkc1TzVA06VUpUCnSTGpWi52KwTvEgSWEQcLvawwVQqqcNuZXNPf5rCfpr+mJhhls9XpqEqUuY62Z9aiSPTz59cTAz7/AIDaPh2S4K7sZp1Hk9TGwEX9/ph1Q+FqjqDpAQn5qjKoknw5BN5G3kQe5tTPCmvLp6YG8CP6Yo4bxGJ6VZptEAx7wY73xVoRMtzHDhSARDUqA6iCkGQpAa9gABMHTePEnCbLZc5htJMgEmwnxYxOnsI3++NEKNMwS1mJXUQAIZSAoANgAAt7mBsIxn+N1eWhooQgLEspMsxmJJA9gFFh674kkrtDtuj1MzSoVCulalUCzFhpBGx0wQxG3cW74oz9DXU1rqJcsQ5GokQZ6u7DaLH0GA81l7KUDaZjUQY3Oxn/AHuMO+A03KqiGDBMkTA6wBfeTc+wwzVZQF2KauVdDToq+ggjrJUQxueq22xJaPWBj6tQ4ccvRUxVqCQQVSkDJg6lSmCEDMAZm9yQDBxjeE8LpvUCh8smgnTrNjAuqpqGoiBYXMn1ONo1WkxXmVEhF0whiT8oELMA2NhKjebk307oSdWL85nYq1HLqNE6KL8mqtNjBkyZCnc8tWPnxjjiueXNIFovJ1LrVY1Osz0OwAVV3A7ECLTgmvUFKq3UqI0aSqFwTBEy4gsDvDKNjc4oroaq1DAzVMQxLV0AWLq2gFjvYhi0diuGsU9zmVPMZuYgpUU1fmuaofTGplVAoVwSCQpQiQbAzhXxelma7qaVSo7J0VNLl0UDbUSWJUjtUgr6zOO82plAcvlKJKh0K0wuqZsusmm83gNdSCIAhiuCCpUduZRF0JGYUIzAbBRTqFQN/lIBU/TAsITkOGtlq/OatUKwFqNQBIX9P/Usux2m1x4x41XKrTrUjVzLKh1BOYQpXWE1gEPNzuYN5lt8Ace4pTzE0xamsFQHqspIsbN0KO4Kj384FVOWj06oZhp6abF3CneV0VFAEC4K9vIwDDXL1SB1luUjDUXRXCkTC1em4j9NyJkA4b1uPCkKlNdFWnmFmWFkIAAEqIYADfSrEQYDA4zvDM5UekNBVqinTqosnMKWjWjEVKirGzWiBtsUiikNTKsGzKmgJBi4XX33gqu/ffG9whmf4uKLStJlBoinoRhpGnrmnUHzAEJUWZMMykC2MvSrl6dXuHgmd1cEMCL/AKgIna8eMM8xUOh1Qq1JiG7nSymzebXE3I1EGbjAmdJ/DhgikBiNSi43JWRuO4B7G2xwnwNR2q1KbKjR0spbsRpZidu8Fr9xPYDBz8adHqsjErWFIMV6bItNmAHYBgV9hgCtVqVKSyBr0l9fdl02HrsYPnUDjnJ1hzFRAS7yJOy6pVj/ANoYD1wDUNM1xIrrqQUWpSptECGKyCY7DXqgDtjmm41l+bqqmnTv/CaggoD/ACLDT5N98KKmdLoFW4RB63MiPuDA8vj3JUdFAVdMrCyO+o6THvHV9RgPJhllMtqZizBiulE1G7FpVRJ7IoYk7dIwxq/EC1aYqVTcsWFISoCqmlZb5uqNR7wXuC04W5fNGrXaoydWmFVSIlpXSPEse/ZD5w6ymWhdLFVeqdM9wsS7eVGkAfQC/VLp0BqxplqCVqdAVjpZmkoguFuAgRZ0lyIIUEwvYhoBr/D1Ko7P0JoLCmZBqOVSdCJq0iACTPciSR0kJcs/UyyOb6BSEBte5RY9ibwCBcmqXyiKEdG5hmtoVelAOkBjLXknqYH5bDbGtcmoV8Q51WjzKWovQgEblREkzG8EHaR9ThFlcrULGoVqMwUsWcnsJsWMsTsBYdsPOD1qtGoGSolRa96gYkBSGUgyBcaZEb6WAwUQSpYh5cBFXdTLAgCbC4M7/qwryMnQFkah1nmLI0CTsL2g9/MC/thi+Zpq6iFVUFiyFgIgECZm5PeLWwFQkflAtUYAyKaqdJEliBO4Hp5PphvksjV0FWJMm2mQY9bCIHmDhWrGLMuKL1RWFTmG5IOozHyxAiwEEbYeUlyxZK1EVC4NoVov3M72t4ucBVcruBUKsO949jaL2nfFmTzjoIeqQSNKglIV4/hm/tjV3/vwE2H4JKkOaQJIG6rO0QZ8bfTHuFtD4hUKLZhvUUmg/wD2YmE2vuDHc+DPUlbd++PcpUCMsed8LFqyJ/bHgkb/AEx0EeDYrXTlgUyBqeRA7g64I/xCZ8A/VLxRqb02rKQKjMvSx/SAJWINy7SPRWxVk6xDAFZDTAIsf9cNK1CmwGurQpKhOpTNRiP8CTeI3K2jAjBLLC5PgS5DOoE0QXVXbQCbgMFkExH6RftfD34ep1CrgJCbcw7BjeN/XYSSB2nC2n8S0kQmnQ57oZ5ta6gdtNIADt+stttgal8QvmKpZyS5i8DbaLAAR2gYSS7DRfc+mfDeZCZZ6xAXU+l31U016jckF4AubPvBnTiusjDX+GkA2UgLNXeQphYsLQ3eB2OB+AZlRlaIILk1GIDMHukbLTRnSQRveLERiJmtfIR1AHMJ0s9TWRcxABUkz2v0gkgQMX6EnydVq5KyrLToyNDOVqaezaZLOHYgwNUTsT3oaqBSJqI7TDKKuktF9dUyxgQSDCiRfycc8d11KwVq9KobgU6qgBRNtDGqoZuxmAdjq2wDSzRUxTo0BLaSjRpYGOmEqXAKk/mTFoYkgYDChlmMwBdNaUog8unS0gkQFFQUxTYegJMnczOM/wAPR3qBa2Yy/IDyFlGdO8IG0lZ8CRN4mDicT4Q7tLDLUWU/L1UxYmNJA07R1Ow7YLJAro71vzVXqqIWctFoD6kWYsYYgjvM4HwEAKLSrsyMaYjUpbW5a8agCe8G+mxsYwxzK6qA0VmZ9QYIhSmB3uqwTMi8QO5uBhdkc5pLrSdFeqTLOjMfMkLTJZp/iOmb7gEG5f4ezlOoKmnnOTqLMwaW9Zm432cbeuByE6ytUVXfrrUXW7BwzliBu7MsKdzOof4dsD0KVJlNRkqIQTDGACZgkLMkE3M+dzfD3h3BjS1VMwGVosqu/LLX3VvmMktBOkfSMK6z5ipqOk6Sx+UEWFhBj3/0xjBWUyhqLOpQ6mzAxI/m7fU2IsYsQS3CAQUjQzXuLal2ntBEj/0nBPBVUWIm1js37gA/83w7pZdUBOrVT7iDKjyAdo8XERjUHcZVOFkVKa6W0Sw09xIJIBO83E+oJvMmpwpFNMix0soaImZKyP8AFef5/fGmp0l1aDYfMh9d7e9j+/Y4tr8KUqIAsSfQjV1D6b/fwMKazGZHgAo1QYOiUJ/y1ZUD6Ff+2MW0+ChVAb5J1+wi31mTHt4xqKCDkAMJJUOZ3kMSDHm/3nBWY4YtpIKlur1Cm+3qQuGrBrFHD/hVKaLUsD8x8A+biSFuB5MTYHCrOEElKSwsS53bT5dibTYhZk7ntG1449wAbkAx/b2Hj/XGZzLoJFR+91WBJ7kmCd/Q974LAhXksoazrTggXF5YmJOpl/sQNthAwx4jUTKoDUo9TqQSQo6TayxuRdpIgW3mDeCKpJdVgRpAMAAfyqJEW3Mk/tgPjOTqM7AK3Vcv8wBAsdI6j6rEH6YTahrF9Th510QioUIHLMaYEHSdHdRO4LQLmwAxTVDLT1dKgMx0M9g4Eb23edtwDN8XakVS9ZTzVA/8RS0bQpUbAbgWAwVms2pKcxOlzYotybx1joNzHzHe/nAS6GM1l6FQVEQAUkMAMiqCIgvqbdQBN9QJAFr4NHxEr/lrl6t5KkCZXyRv6kjck4PoZ5WcJlKZV4Jd6jGpp7CS0AXjpRdyBIscdZmnVFI1WzNNFVgXBVohllYRWUMWIb5i09vAKdZMNfhvPqisGshImQRpaLzbc+uEqNWzGYdwpdZsmqAoEegN4F+/2wHli9aoXTMJVpRBpOOUYX+QiCRJPzE3HeMPafBDlkbM5YNVUdQQFekHcg/MR30ttB7ThJyQ0UGo9dRAp1gP/MT+6YmPKHx1WAh8rUZpMmaY7ntJ2Ft8TGqJqZ8MNcjc2wdw+hzDHzAXwC+X1A4bfC8qSCN9vbFGSR2VZyIBmn2A2GATSJqVYiLdOwkxEibjfGmoVoZlAaWEEjxhYmTv8wXXADlSRqGuQSNjEHY2IwLGrJX8LUDTZyUmnEPO8NKbG0QX9dsdcMqfhSKpXqgzA3VhpKn3BIkQdtiMF1WrSwqysrGkGZ8QRYydu3vhhwzgS16f5LEV6SjWtQGwP6kK2YwCeW0E7yRgOSWTUEfDNXkMeZTKpXgqzLD61Er0zdX7MQRIkfqk9uJvW01QopEEqKiNGmJ6SGhF73AH2FxuH5pKgqUnLEaIAYrrADTzCDpCtIBhgI7wb4X5usjCmhVFg/mS4IEAHUiG17GQ0EmCcUTtUK+5V+PAzBqsVVjPUdDM5I+YIQwcz+qFU+djg7M0DVpl9AXvOZqKtNFvpIhQWbvExvbx0eEob063/wAPoLQ1SdtgEWAbxZL7mQOkKM3x1J106OgAQrGKkNYatTLAMbtJO0RtggF9fMKKMpWDVLqRy22BkQZIA7CwPnsBzUy1OoqX/N78ypqd/wD6cgKAdgW+h3x7mAeTS/LS8uSskjSxVVYxpFwzaR/KSNo9yFXSwqu9QJpZU0kBybnSTbSL3JsBHSbDArsazSCr+HpAcxS8gbkqDEkGmh1FgbTGkXgbktuEcSqupLV6Swes0qQAFvl1Ag6vqT2xkMnw+m1NCWVNTg6jpJdQGkhXI00xuGMTuSZAxt1REp0+UNhCuxYgAzfpUKGO47x47YIu4tmHYwgeoD80z1DxG4HtG3bF3CuEiBopPRIEQGYj03H9zi2j8LPq1lnLEzsf7Koj6HDXLQqnq1Eb6aonbsAY++NRrBc1kWVSddWkexBgH7mPvGEbZyqGVamZYX6QSpj6gD+/9saHjGdVqWmTJ2NpB9QOkztf2xjK9SojfkrRYwyNrUGJFmXULEb/AE9MMkryDJoeH8WbWqG4D2PoZkfS/wDbxjeZVDBg23B9YGofabemMTwvI2Z1sJsD77nzBsMbIVxyBVU7iY8WuI97fXG20G7LuIUAgJAsg0j/ALpH+v0xy9ciBEGxI9SZI95icGKdRZWuZLCfuP3kf5cK8zXWW03tAbz2JH2wDGY45xdnqlVZVJMBjfSPbyZJ+t9sEZXgmkyx1W/VYn19v5RJ84wX4xzmGXSAQxIqGZFzAHYeY9Mb/hjEaTMzEiTJ9SNvOA0EY8PQUyzTpjfsPtIwh4+aBqgM3LeSZLHXtPShYjT4k/TtjRZuvUCkypUCbiPoGjz/AKTj5z8SZ5ebFUMsXkJYm0dRY2+nnArBhvSq0CSiV3d2IUI1LqPhZbYzuQQBbbDOlw80xq5aby+l3DAzYFV+c95ZSLfXGXy+WpVU5YrimWIa1NwQsXUuFYrNjMbLjRcP4o9KadcrX0LICyStxpKvGtQQCNtMiQO2FphOhw9ggrCqRruiNAIJ2UQFk3gAmRNpwz+GagqUKyVCgQ0uhIIhlMGdcgvJ6iZMxPjC4VKVYFU0OjaQadWPlkFdLTp1KPl1aT4XHtKmKVQ0nRgmnXzNLATBCEAnsLbkyGGwAwJIKLm+DVOVZ6b0xWWSulkjfqRmUXBXuVkHAFKpmMqorVopNU/LVJ63USdQ03UD5hN5iMPaxK0jV5QeqAGAMBZ+UvDd1B7xYHYAYymVzpBX8b+YuYZ2Zmc9EHlqwgFomR2AAwiVLIbCE4lAsix/h0/calv9BiYJzPwYC7EGsZMyFRhJuYJiwNse4S0E+P8A4gmRhhw3iZD01It5wDTp9Q9cH8UpKFUj5gcdLJI0maEwbgR2sfbHmWrU4NJULNJekv8AE0XWfLAW8lVA3xTleJa6AJ7WI9cd0KS1AwYsCNtMzBBBgdzBP9sINyF8IzfOVVrNRLaiaa3AsxiG3U9JAZdQIXqUiDgyrw+ka4dW/D5hIPLfpRnI3KgFZgxNKRYwoxmeH8NqZoPXLllpu9iJnpJmACQf1EEXAYg9LReeNHVDVDUpSBy2G0AAFWW49lOFrohvdmuTNVUDg6Q62cKeo7Q/SCailI6akaCtjB6UfF+XqQqBUsNRe/UI6jpIiD0gGIEAC04UZvikBeUzdJhCza9BNpU2b2O/fbDevFWkxd6eudw4LEgC+wkREzcELDHbDR+lUK0uRTT4i+ZLEflUSwpgKxv3juTMSRtcWmIuzuWcmDW/LWECu66ZFyQBaxMkxYkyxMajaPDQFQqop0kvUqBg6gmTANxrdrBVBJtAiTivMugqUkzACaIgz0rTEkNIB16wCVveSY80tMRpoU57OKzIrakCyoVzICiIJEQoiSRBJvJIOnE4pXXTSJU8pgzoCJLdRXURO5KbeSRsMLM1Rir1h5a5H6ttRgCYn/kwcFNWUBQwL1Sqws9KyekQO2ntazfUGzGg4TVXSGqU2qVqh6acKxuZnUVMKFAEmwva043NHiNVRZUBgGVaFHeNWmTI77G0HvjBcI4qC45haoxB1rEAhiGMgQSNm0WBtqsAMb+mwYBmAHcLIAUeT2H+Ig7QPJouAFNfiHMswXSd9UHV7DmfW8jA+YdG6QSFF71KS+/SoJP1xfnd5AsBNukfUkzc9owpzGYE6lRfUsJ+21v64VhQX+IDWVAR5Wxj/tGoYDqcNLSyw0wRaCY8nx9ftjk1akbgg/pH9/8ATDLK5uoqjRyx5BW//wCOMgsM4YxFGWuACrCNve9v9/TF+QZqlMgGF2v76t/aB9MU5Jy72ChWsSLb+n+3+uGi1BSYjSR6gW98FoCZeaDDWS1zAnwLmP3P3wpzGdCO2oQoEAbyTP3wwXikx5wr4kwcao6ptH/PGAlQW7MdUyK/iWMGZmCbkm+3fGmymadiqghQNwAf3MYXfhNU1LyTYatvUgC+3r9MFcIz6o0QXkXWmpdiZAsF2ubk27TfEpMZDjjClKJdXA0+UUnV4A6SbeDMK3tj55W4pzWfm1FECAxQj7KpImO5YfXGteq2cnSmmmhZXFWD1AExr1AAKFJNzp6mmTGMnnBlK7FWLKuonUo0sZkxFwF1fKtgvcnfAbNR2lXLqihs1qUOpIIQiWsQBMqSJnsDFyNmvCMhVQpywalNT0ty3GkmTqR4jQ3dTbbYgHCjh+coU9KrSKMphqspUcEeSwAU+qgERcnFoopVWppzhqHVM1SZP8pkFY+oxgvJqeIcDL1g6PQXWoDRUUxpDGAi3aWPgWUW8GAcoaHOpCmo6g6sRKqSAyhdIk2Zi21xIAxlHLogqLUC8ljC1Egqh7NqVoQho8CLbDF/CWrZesq1W1U9YGokhTTbpLKIiROsEeCGvgvuCjXAqrh/4gEYIVdNI6V5iSCupZWVkWAnaU+a4bUV6ZoladJEKNUa0HUzWg7idjH7gkrI5bLvTKVcwGzIZ1aQomGIAuutCPCsB74uo06vKANRdVxqJBtYgLTJg6jILbgfcraeBkmjOf8AvLVSVmvUgnrLqNV94NIwPAmwjHuDk4cveuqmTIZHkXPcKQfQjcRtiYXy13X2BZ8szWYBCx2waOIUwsaQSe5OLBlhWWAAATbyTirM8JWmV7x82Kkz3LO1QsFOlCZMf2w8p0dKaVnURuf7YR5bMIxciVA2AxeOJifFvv74VoKZoPgygRTGmppqIWlGJCPJEFiLiCohwDpIU2iQdxv4XEM9JEAaDUUsAEYifmHSQxiCABIMROkIcvxFNN+XTIOos2rqE7adp8G0Yep8W6aKvSUE6lVwQIgz8puwFpgEj02OFknyh001Rmc5SKLcKxWQ2nS2ggkmWOqBMiTuZOxBLjhfDQNL5l30kaqVDXDVEIiXv0p+oWLG8CCCHSC61TVqw08qk5XlqbdR6grMJspvMEz3TsF11KnNR2FmLAMzxJvB29TvE+MK3SHS7lea4tznOq1FRqSmANOkmCwSx+aeoHUd5NsE8MQVaQoIw10yTQDspYHq6ASNPfoYwynUIHZBl8yrOIJu0hgJM9wJIiwHvpAGOc0hA5qD5YDxPSZkN7Nc37z/ABDBjgVqwXjFF6NWpSRmNP8AUxiXHYMR4O6DwdxBwTQyekVbMdcMhO4hger/ACMZA7t/KcaGhmlzYWo//WTcm6k7KxU7hidLR30/xYR8RzZNRwVK6JBHexgA+r1L2tfa2LLgm0WcEJaszgQzS5nsJLHsAoPp7CBtv8vmiqokdSgb7Sou0em0na8ASScXwRxTAgE6mmZiSIJv4BI+zd4xoK2eEBNUzv5N5AvsP1Enfc2tikeBWEV6jObAHybn1gDb9vGKKzlRcCRuRsO0DyY7z7dpqz3GkVQqmZE+/wD+p/fbuZzvEuOwQhNzdzP1j7faw3wssBQ2pcQY7QPp3/56YY5TOJFzf6/tfGJfj0ED0k+hPyj7XPjAycY7zbdj+8KO5NhhE3YT6/w0gjfa0RH/AA4s4/xUgBEIsJZjIgC23+mMDwb4ritBNtKx4FmYmfYb+kYbcT4ulXS4qAry2pk9w0ggkdx2t5GKxlbyChrTckAmRPc+fW2JkuIFmqLtp2Yx23j72PrjKZ74oJ0qGsovHc2GKMnn2Wrq1aiVO3k/1NsGbiuDJPqPs3xGz6XRQPmLWF9rm1zt5vsASDchneXRiloepVhEem06STuyiWBgyouT0yJEYT5QMagDluY6llp6B07EO66pIIBIBuwH8PzUZnMZdUYIKRqHpFR0JCi/ysq3qTuwMAzF4jkbtlkqNbxXiFDl/haGoU9BWpUA0KoMEqZjqdgCwFwAidmGMLmeGLTpkIUKf+LVebnsqoDp8AsSx7RgvJ8MDVAy1qhdT8jkKQZEiWuF7GcM04f1O2pKLyS2ipTLVDuQepxce98Mk0AznHObqktSCMoOpwLWgyGUOYYG5BMR7YrqgLQUtJIbdUJEwP1HpCkEdhtfGkNCsqPqy34gJDI6IoLoxOqSo6WViJ02Mm2L63AOdQULleasEqq1GWCZEfOIII/UO8RODuoFCLh1UK2opROr9cgPPcbsh8WHucMa2Zo8ku9VvnWmSh1KG0sR8rIBZdwSBbyY6zHwgai6TlcxRcbcyhUq04It1021rt3U4ozHw3mEyVVNNJXWuh6CACCjrPVDDcC9/wCmFc13MkD8Xo0ee4YmCA4YVFckMA+oq3WAZmdbWM98EJn61LlFSMxTRZqROoddS5BGtbR+kixv3wHmKXN5NYkGqqFHCNcmmVgSREAMASPAHtV8V8TRHRdDTTAOpWKMC51akYAjVJE6hsLQb4HLGykfUsh8W5flrDVojspjEx8pGWrVOunm6TI1wahCv/mWDDDY3MxOJg1LuHchJls5y9wJ7Ce+Pa+dDAyxk+NsJBUk3vi4qQLYqyBy1SLYZZjlrSpMrk1iSHWLBe1/OFzNOLkWYAF8YwflipI1eQcbKpTDgOwVaAZWSAtzGmSBpACyFEnsbxjH8HoB2LPdUu3qeyj3xpRxAVKTuyiwdGUgEQo1qO+wB+474lqew8Tx+NIpZKNWrVRiNWuIN9rAlRNpIBjbczXxCrROWcKjU6htoeWgzbQxJtA2G/nC1MvSc66aAMJkU3M+4kmfYHHFbNFlIWow/lZRJ+kxAEz5wtDWC5Wk+ogdOkhgexNiB9Yw94Tx5+cE1G0rTIRTbcFjo1ECASrHbthZlaymkQkAk6jI3iwAP37xPti/KiKgqmAQLzI33n6T2/rhmk8GXFj6nUWo7OaaKjgqyKopvTJBkEKAjqYlX0gzpFiIx5xPh3M1OzKHDKrlRAJA6WMmxvJ2wqrcTiqXok1OoioliBNp3mDvsRYT4wz4eOZ1pJVk0VKfUSdJUAgnuEPczYDq7FYNyK8xlGQU9BOlRCwLMwnuTa8iDG+E9avVLMCGDbaY7e/eR9/Y41vHuTT5TNSVtSgalHUrIBcHwyw3vN5nC/hujVFN1ZSbq6kP9DOkn0jvvhkxWhDpqsHdiqm1iTJkWgxEWgmZ2wFmMi6gu0GTvIP9P741WbsRrDXJgqo0gC12mBYE37fupztUuDopkI6rpYkXkmxvA2mCcYFIU5Hh71UrOt+XpJ9mOn+sffHCUlItLMB8sWH19cangNIIa9M1FZ2y5JgqRKPScKIuxhSDMRMeuBeNcJ5T6gshtTmLaoBLD2iT9fTCp5NQBksvzIKmGUEAG09JAv6TceowEmaZQEfUO31mdvePthvRokjmoY99wR32IkHfsQQfMP8AJ0qOaAV6ZWurCoyqQATpF1iYDKqyBaVtGGNyZujSYSLHcQRN7edv/XF6Zw2CsFcD5yB2kwpsL7Tv7CZb8SSkjiFZC7NLMCQSBLKB8xC26gpvAFtxVyqNOlgzLfp3kfvbb3wqyb0h+dz7vTNOlTAXMtrJph2JA0lhWjq6nMTP6RaDcHKUnaiDCI6yokhCukkjSFvHVuoiVwZlVflBXpu6gkbvIvIiOlpbaAN4m04c8F+GrHQJHzEq9UVOqJBosjEmwJExPfE91FaEVXihOhndYYQWZSw1C0lukAb9Rk2H1IqtmKShyodRHySxWbCUAJA/muDO+Hy0Msv/AFAxaSVWqqppkmbsRBE/xC3k4qrcQFKGipTQNvuqTcfIqGWk9dQ1NzM7FJTlyNwF5DKGqhNQZcKvWKlQqCoMqZQmVa8Ead7XmwnOpA9NQNXKleZyS6lQdX5dMkJJ3hiW8Ad2HDqVHMICTQgroKqSaTXkK1MaCsbhheTMCJPmW+BTTBai9TUNUKQh6Wkf4XANwdJMFhecItVcNmceopzfFaagNX5VdoLKPwtOm2nbdK2wIIMiJmRbBmVytF6FajyGyzV9AOhtQDEEpAa4Icqlj8xA3Bw7y/wZSJTNZxWNVeoqCTZAsFlUmZ30qBLMFi5hbnuJ1i9R3RaXNpE0wAWNMo4qU1ZgBLGGJuRqc3viifYWrwZTS9SmUeoDo/MWSVJUAAzJgMAA4u1tc7Yo4xWUCm7U1qLoKyt5dFBIJi8pcEzPVYRhq9EGqugqgqfmUGP/APnUY3UjxrlIJiG8EY8GX/LCCmaZYNNMgyHlnRQDMLGpQSZ2W8EmiaBkUUM3lioID3HY29h1Lt7DExZ/7x8vpp5ZWTdW5aXBv/AfPn7bYmJtPsNf9kxi5e0/T/n2xdTysE6rAYIAIBZfb67iPaMdjPbkhdzt2nx++OggDDJ2a0Bb+vjHn4YgE9QggGbbiYn1GC6ud1pA7R9gIj73x2MyW1PbTP2mQf6/sMDJsAaFggVTHVqJn0tP0wwpcWqIjAgEEaW23gifWAY+owNRzEBflJE7Qe2kTuDbtioM7a4JIAMiexMk/eMbkJTTqulhETsQD7YPqZ/8vSUJdjDEWt4G++KadYteBY6vt2nA1KruBtGm+/v73P3xjBJqKQvKtpAmSB6R6yf64mXzU2lhJMnfe8Ad+2+A6FTSTF5EX+l/999sX5aUYgqZmQJ7+NvqPbGMaD8RlqNNawpBibG8Ha5CyF9wBhtwbiwqOyqTB3mx1DTImYMiDvaDjH5Bify2+XVYESdX/BBwz+G6kNV0BiCC2o/xAMAB5J199oxtvUZS6D7iYXNJ+X8rNInbUPmjvsxI/wA2EjUTRqlqZRVpkOCdjpNifUkGwm/YRhlwWuq0wpaGZ4UXssnqH+FvXwbxinjmTkc0KsgMrqSAA9tQ3jeWjvqIGD8ha6oroKWcFAJzMuS7u2i8k6F0qoFz1Ta1tsWcQy7ZhjJZaKHpmJI+UQN73Pt9MF8ZyiokhSmswF2XSFSe3zF5jzHfCKnSCqettBLDSikMdrG/bzJwnIHgP4RWp5dnQJIZGBPzMTDADSI0gHqiCTYzYDF9LNpWoGjq6zJVnB6Q5cAH0CmPY+l6snmWKoaarUWQAzMNQgyZkqA3gdxsT2MSqJbmyFUEBNEaTbr0iwImzR/qC0ZA1WtTopRphWZiWZ1iIBmZJHcjSt46X/itV+ZQq66Z5lDVKMDDIwMlZmVhr6WMf1xfxemKdco609bAaHIaCpEKQZhlIMCNh6iMC1uJPRZkNNOoEMrgkMtrkaohoaCP5SN8bhUb3GWZzyZgU6zwNNi6Lq0dUhTeeW0EBlErcdgCLS4E9GnJ0IzsEpU0IOvqBaozzAWwgX/TYblnwfNpSQvRojUE1aCamsSP1LzOpTO4HfqF8MMpxFQlOryNJrdQNPU1gALKdRAvYqAIwJd0FAfDMnmKqk6X5SqAjkqA9wLFwRpuTJmwwdms2ig66+WRUNk0ioQf8VEwDN9JJ2+o64jXWoJzCnlgDSGqNF/KiGLerSf6Yqq8NR6Z5Kh2206apBHq5PtFsc21spaQxyfH6yjQcxVM/LpOlZt0y7t2I6fXbHFfjWbQR+FRaaqTUqVWUrvsSEBJI2UGT474Hy3wxWNXqekwgK2XCtZQ09Re83MGDbsBYsuI08wpRzTclT+SKNOtpQHsBygkEWJljBmTgU4sa7QFkuN5ZyUGVSkziJ0mmGAvAYBgpPgkT5wZwysgzNChTrMsVB+TVZp02mLLIieltSuLzqGCs7kq1anIerRqEW1PUQE+CuqASO6T7HAnCsvmKC8yvVNR2YJRC/mFXMgtqdUIP6IPcNvIGBV5BxgO+JPiN6FFHcOXeo5KhRpVAehXaCVChtoDMbylxicM46rValJuirTqskiTrCmICyLkDYEHaNW2CeK0qLK9OpqGgpVTQzBlk8okFRrVS402kkHtNlvEeMgVmR+SyqoJNQUzCwoY6XGoSd9IbbeQcZxvhBR1n+J5oAlqWXzNIbtSQsYsL02Zj7wCIBvbGf41UJdKqU6S6gVYhSGlTJEDSDYg6SD8wPmLU+JENbVzVrPPTToUCl7XNUmmzNAiNjhynGstmVIZZZiCYCo4IsCQXJcgEi2owSIw9+XyZKzGVeoyKtSkDfQosD3iB5v9e+JjY1PhlSZSSvYllB+oJBBnsQMTB3+yGx3PjqG32wMfmOPcTHWzjLcr8x9v749p7H64mJgGOUsbWwZwRiKhv+lv6HExMZmQrqHfHVA9Q+uJiYIDlD+Z9T/TB+eHU/oRHptjzEwOoy4GdGmJpGBJYSY3ud8M6qgUa4AgSBbwSkj2xMTC9RkCruP/ACyPpBthrkxq/wDaIa4k2NxbVGJiYBSYNxI/nZ5P0JTplV7KQVggbAiTt5ODeHNqfLK11cuGU3DDlhoI2IkA37jExMbobv8AAHwymAxUAANTJYRYnUbkd8VJehVm8MQJ7DwPAufviYmKEwvi1MNkMjqAMGotxNhBA9p7YC4RTFTkhwHArKo1Cekopi/abx5xMTE5elm6gtFiK2VIsRSYyPM1L+9hf0GNrxoTXab6aLkehFRxI8YmJgPgaHJkcpVL9TkswG7GTsO5xrPh8SWm8UZHobX98TExB+l/JR8mgo8MpGmHNKnrv1aFn7xOCPh6mHpdQDbbif0r5xMTDaeUxZDrO8JonL1CaVMkU23Rf4T6YU8Ec/hMqZM8lL97re+JiYLQUVcYtRCiynLOSo2J5tC8bTc/c+cfN/iRv/7HiA7dRjtPNQT9iR9TiYmDpciy4EuSaKoi0NaPY4+i8Oz9QlAajkGJBYx/XExMS1P8iLaXBs6TWGPMTEwGkKz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Ольга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77" y="1916832"/>
            <a:ext cx="351745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775" y="692696"/>
            <a:ext cx="41752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Что за странные там звуки..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Туки-туки-туки-туки..,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Раздавалось поутру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То ли в роще, то ль в бору.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Это </a:t>
            </a:r>
            <a:r>
              <a:rPr lang="ru-RU" sz="2800" dirty="0" err="1" smtClean="0">
                <a:solidFill>
                  <a:srgbClr val="FFFF00"/>
                </a:solidFill>
              </a:rPr>
              <a:t>краснолобый</a:t>
            </a:r>
            <a:r>
              <a:rPr lang="ru-RU" sz="2800" dirty="0" smtClean="0">
                <a:solidFill>
                  <a:srgbClr val="FFFF00"/>
                </a:solidFill>
              </a:rPr>
              <a:t> дятел,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Он немало сил потратил,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Чтобы выдолбить дупло,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Где уютно и тепло!!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_4f9c2_64907116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71876"/>
            <a:ext cx="44291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Олени – это млекопитающие, родственники коров и антилоп.</a:t>
            </a:r>
          </a:p>
          <a:p>
            <a:pPr lvl="1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Олени – дикие животные, но некоторые виды легко можно приручить.</a:t>
            </a:r>
          </a:p>
          <a:p>
            <a:pPr lvl="1">
              <a:buFont typeface="Wingdings" pitchFamily="2" charset="2"/>
              <a:buChar char="Ø"/>
            </a:pP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100" name="Рисунок 9" descr="1496334212-2245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614" y="3861047"/>
            <a:ext cx="3400385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314621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рогов ветвистых, стройных </a:t>
            </a:r>
            <a:endParaRPr lang="ru-RU" sz="2800" b="1" dirty="0">
              <a:solidFill>
                <a:srgbClr val="FFC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снега упала тень.</a:t>
            </a:r>
            <a:endParaRPr lang="ru-RU" sz="2800" b="1" dirty="0">
              <a:solidFill>
                <a:srgbClr val="FFC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Кто бежит к нам, с ветром споря?</a:t>
            </a:r>
            <a:endParaRPr lang="ru-RU" sz="2800" b="1" dirty="0">
              <a:solidFill>
                <a:srgbClr val="FFC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Это северный:………. </a:t>
            </a:r>
            <a:endParaRPr lang="ru-RU" sz="2800" b="1" dirty="0">
              <a:solidFill>
                <a:srgbClr val="FFC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Словно царскую корону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Носит он свои рога.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Ест лишайник, мох зеленый,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Любит снежные луга.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age_41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Файл:Лисица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000528" cy="271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14876" y="1857364"/>
            <a:ext cx="44291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 лисы острый слух. Чуть пискнет мышь под снегом, лиса ее тут же схватит.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Весной или в начале лета у лисицы появляются лисята.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Лиса – хозяйка плохая, грязнуля. В норе и возле норы валяются объедки.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Зимой у лисы под любом кустиком дом: свернется клубочком в снегу, прикроет своим пушистым хвостом нос, чтобы не замерз, и спит.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785794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Желтая хозяюшка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 лесу ходит.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66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5"/>
          </a:xfrm>
          <a:prstGeom prst="rect">
            <a:avLst/>
          </a:prstGeom>
          <a:noFill/>
        </p:spPr>
      </p:pic>
      <p:pic>
        <p:nvPicPr>
          <p:cNvPr id="27652" name="Picture 4" descr="http://im7-tub-ru.yandex.net/i?id=281553869-1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72075"/>
            <a:ext cx="2714612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3105835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Белки ведут дневной образ жизни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Белка- во врем кочевок могут преодолевать расстояния 200-300 км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Летом она бывает рыжей, и бурой, и даже почти черной, а зимой серебристый наряд.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4633"/>
            <a:ext cx="2472276" cy="18542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32040" y="260648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Рыжий маленький зверёк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Орешки на сосне грызёт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Быстрая, как стрелка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Ну </a:t>
            </a:r>
            <a:r>
              <a:rPr lang="ru-RU" sz="2400" b="1" dirty="0" smtClean="0">
                <a:solidFill>
                  <a:srgbClr val="FFFF00"/>
                </a:solidFill>
              </a:rPr>
              <a:t>конечно…..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575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</p:spPr>
      </p:pic>
      <p:pic>
        <p:nvPicPr>
          <p:cNvPr id="23556" name="Picture 4" descr="http://im4-tub-ru.yandex.net/i?id=58445075-0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54749"/>
            <a:ext cx="2987824" cy="24032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88640"/>
            <a:ext cx="72559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В белой шубке меховой 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Серой летом, белой зимой,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Скачет быстро, словно мячик,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Кто же это, дети, ………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3571876"/>
            <a:ext cx="4857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Развивает скорость до 50 км/час.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Зайцы вегетарианцы.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Детеныши у зайцев рождаются зрячими, покрытыми шерстью, способными самостоятельно передвигаться и прятаться от врага.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3600" b="1" dirty="0">
                <a:solidFill>
                  <a:srgbClr val="FFFF00"/>
                </a:solidFill>
                <a:latin typeface="Monotype Corsiva" pitchFamily="66" charset="0"/>
              </a:rPr>
              <a:t>Кто </a:t>
            </a:r>
            <a:r>
              <a:rPr lang="ru-RU" alt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самый трусливый?</a:t>
            </a:r>
            <a:endParaRPr lang="ru-RU" altLang="ru-RU" sz="36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altLang="ru-RU" sz="3600" b="1" dirty="0">
                <a:solidFill>
                  <a:srgbClr val="FFFF00"/>
                </a:solidFill>
                <a:latin typeface="Monotype Corsiva" pitchFamily="66" charset="0"/>
              </a:rPr>
              <a:t>Зимнее логово медведя?</a:t>
            </a:r>
          </a:p>
          <a:p>
            <a:pPr>
              <a:lnSpc>
                <a:spcPct val="90000"/>
              </a:lnSpc>
            </a:pPr>
            <a:r>
              <a:rPr lang="ru-RU" altLang="ru-RU" sz="3600" b="1" dirty="0">
                <a:solidFill>
                  <a:srgbClr val="FFFF00"/>
                </a:solidFill>
                <a:latin typeface="Monotype Corsiva" pitchFamily="66" charset="0"/>
              </a:rPr>
              <a:t>Кто бежит задними ногами вперед?</a:t>
            </a:r>
          </a:p>
          <a:p>
            <a:pPr>
              <a:lnSpc>
                <a:spcPct val="90000"/>
              </a:lnSpc>
            </a:pPr>
            <a:r>
              <a:rPr lang="ru-RU" altLang="ru-RU" sz="3600" b="1" dirty="0">
                <a:solidFill>
                  <a:srgbClr val="FFFF00"/>
                </a:solidFill>
                <a:latin typeface="Monotype Corsiva" pitchFamily="66" charset="0"/>
              </a:rPr>
              <a:t>Что теряет лось каждую зиму?</a:t>
            </a:r>
          </a:p>
          <a:p>
            <a:pPr>
              <a:lnSpc>
                <a:spcPct val="90000"/>
              </a:lnSpc>
            </a:pPr>
            <a:r>
              <a:rPr lang="ru-RU" altLang="ru-RU" sz="3600" b="1" dirty="0">
                <a:solidFill>
                  <a:srgbClr val="FFFF00"/>
                </a:solidFill>
                <a:latin typeface="Monotype Corsiva" pitchFamily="66" charset="0"/>
              </a:rPr>
              <a:t>Какая птица выводит птенцов зимой?</a:t>
            </a:r>
          </a:p>
          <a:p>
            <a:pPr>
              <a:lnSpc>
                <a:spcPct val="90000"/>
              </a:lnSpc>
            </a:pPr>
            <a:r>
              <a:rPr lang="ru-RU" altLang="ru-RU" sz="3600" b="1" dirty="0">
                <a:solidFill>
                  <a:srgbClr val="FFFF00"/>
                </a:solidFill>
                <a:latin typeface="Monotype Corsiva" pitchFamily="66" charset="0"/>
              </a:rPr>
              <a:t>Как называют детеныша северного оленя?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Кого называют санитаром леса?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Какая ягода самая кислая?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Какая ягода нужна, чтобы  зрение было хорошим?</a:t>
            </a:r>
            <a:endParaRPr lang="ru-RU" sz="3600" b="1" i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Викторина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8691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atin typeface="Monotype Corsiva" pitchFamily="66" charset="0"/>
              </a:rPr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4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\оформление\изображения\ханты-манси\600x600,fs-KORCHENKIN-03,02,GK-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50106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789040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Родина – это место, где мы родились и страна, в которой мы живем!!!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esktop\0_1bcc_cea4dfd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Comic Sans MS" pitchFamily="66" charset="0"/>
              </a:rPr>
              <a:t>Югорская земля -</a:t>
            </a:r>
            <a:r>
              <a:rPr lang="ru-RU" altLang="ru-RU" sz="2800" b="1" dirty="0">
                <a:solidFill>
                  <a:schemeClr val="bg1"/>
                </a:solidFill>
              </a:rPr>
              <a:t>  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это наша родина, это </a:t>
            </a:r>
            <a:r>
              <a:rPr lang="ru-RU" altLang="ru-RU" sz="2800" b="1" dirty="0">
                <a:solidFill>
                  <a:schemeClr val="bg1"/>
                </a:solidFill>
              </a:rPr>
              <a:t>край, удивляющий своей красотой, щедростью и величием. Богатая история Югры, сам дух этой земли, поистине философский и мудрый, располагают к неторопливому повествованию, размышлению о прошлом, настоящем и будущем. 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Мы обязаны сохранить для потомков это бесценное наследство, сделать его основой новейшей истории края, который мы с гордостью называем своей родиной. 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       Это наш родной край - ЮГРА, наша  малая Родина. Тайга и тундра, традиции коренных жителей – ханты!!!</a:t>
            </a:r>
          </a:p>
          <a:p>
            <a:r>
              <a:rPr lang="ru-RU" altLang="ru-RU" sz="2800" dirty="0">
                <a:solidFill>
                  <a:srgbClr val="00B050"/>
                </a:solidFill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6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0692" y="300423"/>
            <a:ext cx="799288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Цель: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П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ознакомить детей с природой родного края, его       особенностями; с жизнью растительного и животного мира.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Систематизировать и обогатить знания детей о своем крае.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Развивать умение наблюдать, сравнивать, делать выводы.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и любовь к природе, богатствам родного края.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Формировать у детей старшего дошкольного возраста знания о родном крае.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Воспитание любви к малой родине.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Интерес к родному краю, искусству народов севера.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1527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Здесь мороз под минус сорок,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Снег метет и стужа злится – 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Все равно мне Север дорог,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Хоть здесь редко поют птицы.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На </a:t>
            </a:r>
            <a:r>
              <a:rPr lang="ru-RU" b="1" i="1" dirty="0">
                <a:solidFill>
                  <a:srgbClr val="FFFF00"/>
                </a:solidFill>
              </a:rPr>
              <a:t>болотах, хоть не часто,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Возникают </a:t>
            </a:r>
            <a:r>
              <a:rPr lang="ru-RU" b="1" i="1" dirty="0">
                <a:solidFill>
                  <a:srgbClr val="FFFF00"/>
                </a:solidFill>
              </a:rPr>
              <a:t>деревца,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З</a:t>
            </a:r>
            <a:r>
              <a:rPr lang="ru-RU" b="1" i="1" dirty="0" smtClean="0">
                <a:solidFill>
                  <a:srgbClr val="FFFF00"/>
                </a:solidFill>
              </a:rPr>
              <a:t>лится </a:t>
            </a:r>
            <a:r>
              <a:rPr lang="ru-RU" b="1" i="1" dirty="0">
                <a:solidFill>
                  <a:srgbClr val="FFFF00"/>
                </a:solidFill>
              </a:rPr>
              <a:t>вьюга, но напрасно: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Север </a:t>
            </a:r>
            <a:r>
              <a:rPr lang="ru-RU" b="1" i="1" dirty="0">
                <a:solidFill>
                  <a:srgbClr val="FFFF00"/>
                </a:solidFill>
              </a:rPr>
              <a:t>– это красота!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Я люблю </a:t>
            </a:r>
            <a:r>
              <a:rPr lang="ru-RU" b="1" i="1" dirty="0">
                <a:solidFill>
                  <a:srgbClr val="FFFF00"/>
                </a:solidFill>
              </a:rPr>
              <a:t>мой Север </a:t>
            </a:r>
            <a:r>
              <a:rPr lang="ru-RU" b="1" i="1" dirty="0" smtClean="0">
                <a:solidFill>
                  <a:srgbClr val="FFFF00"/>
                </a:solidFill>
              </a:rPr>
              <a:t>милый,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Здесь снег, холод, нефть и газ.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Ягода брусника, клюква,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Все люблю, здесь все для нас!!!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 На оленьей на упряжке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 Я помчусь быстрей метели,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 И мелькают по дороге, сосны,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 Кедры, белки, ели…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Тундра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Ольга\Desktop\135002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24847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 называют коренных жителей Югры? Где живут, чем занимаются?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Ольг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220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585788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Бусины яркие красные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кочках северных болот, 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кто хоть раз на вкус их пробовал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уж мимо не пройдёт. 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Меня морозы не пугают, 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…., терпкий дар земли. 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Тянусь ползучим стеблем я по кочкам, 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укрепить здоровье вы смогли. 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лимонной кислоте благодаря, </a:t>
            </a:r>
            <a:b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Долго сохраняюсь в холоде, друзья</a:t>
            </a:r>
            <a:r>
              <a:rPr lang="ru-RU" sz="2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10" descr="klukv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110" y="4548148"/>
            <a:ext cx="2816889" cy="23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s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61231"/>
            <a:ext cx="5310336" cy="54784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Маленькие кустики бардовых ягод в сосновом лесу с плотными глянцевыми  листиками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Это ягода –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брусника,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Витаминов целый клад,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Кушать ягоды, варенье из брусники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каждый рад!</a:t>
            </a:r>
          </a:p>
        </p:txBody>
      </p:sp>
      <p:pic>
        <p:nvPicPr>
          <p:cNvPr id="7" name="Рисунок 7" descr="08_brus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143512"/>
            <a:ext cx="292892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5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1"/>
            <a:ext cx="410445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46085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Сосна – это  </a:t>
            </a:r>
            <a:r>
              <a:rPr lang="ru-RU" dirty="0">
                <a:solidFill>
                  <a:srgbClr val="FFFF00"/>
                </a:solidFill>
              </a:rPr>
              <a:t>вечнозеленое хвойное дерево, обычно с прямым высоким стволом, длинной хвоей и небольшими шишками. одно из самых древних растений земли. О ней сложено много легенд, и самая красивая из них, древнегреческая, гласит, что сосна - это заколдованная из ревности богом ветров прекрасная нимфа. Для многих народов сосна была важным символом - рождения, плодородия, бессмертия и вечной жизни. Ветви, древесину использовали во многих народных обрядах и верили, что сосна помогает в исполнении заветных дум.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Кедр - э</a:t>
            </a:r>
            <a:r>
              <a:rPr lang="ru-RU" dirty="0">
                <a:solidFill>
                  <a:srgbClr val="FFFF00"/>
                </a:solidFill>
              </a:rPr>
              <a:t>то мощные деревья высотой 25 – 50 м с раскидистой кроной. Листья – иголки. На удлиненных побегах иглы сидят по одной, на укороченных собраны в пучки по 30 – 40 штук. Шишки крупные, длиной 5 – 11 см. Это одни из самых древних деревьев на Земле.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2150</TotalTime>
  <Words>670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Тундра</vt:lpstr>
      <vt:lpstr>Как называют коренных жителей Югры? Где живут, чем занимаются?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118</cp:revision>
  <dcterms:modified xsi:type="dcterms:W3CDTF">2015-02-14T20:59:40Z</dcterms:modified>
</cp:coreProperties>
</file>