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60" r:id="rId6"/>
    <p:sldId id="264" r:id="rId7"/>
    <p:sldId id="262" r:id="rId8"/>
    <p:sldId id="259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917E80-68BB-480C-9702-442D606ECD51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F41A65-BA90-4F5E-9AEE-EFB0D42F2E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3789068_7b7b73f207ab21c24efefb908a33c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13858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357958"/>
            <a:ext cx="6572296" cy="50004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Выполнила:педагог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Новикова О.А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8394671_large_1329986962_813112105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38"/>
            <a:ext cx="9501221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Изготовление чучела Масленицы.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c8c7becdad9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428736"/>
            <a:ext cx="7286676" cy="542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Народные гуляния на Масленицы.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15ce313c2e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00174"/>
            <a:ext cx="9144000" cy="53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Катание на лошадях.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98394095_large_9f7de4142e0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357298"/>
            <a:ext cx="8286808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Взятие снежного городка.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98393932_large_news24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428736"/>
            <a:ext cx="8001055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Кулачный бой.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zi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214422"/>
            <a:ext cx="7286676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Катание на санках с горки.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0_7d050_513a1735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85860"/>
            <a:ext cx="7572428" cy="5572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Сжигание Масленицы.</a:t>
            </a:r>
            <a:endParaRPr lang="ru-RU" dirty="0"/>
          </a:p>
        </p:txBody>
      </p:sp>
      <p:pic>
        <p:nvPicPr>
          <p:cNvPr id="4098" name="Picture 2" descr="C:\Users\User\Desktop\972aa3c31a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214422"/>
            <a:ext cx="7786742" cy="564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Сжигание колеса.</a:t>
            </a:r>
            <a:endParaRPr lang="ru-RU" dirty="0"/>
          </a:p>
        </p:txBody>
      </p:sp>
      <p:pic>
        <p:nvPicPr>
          <p:cNvPr id="2050" name="Picture 2" descr="C:\Users\User\Desktop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42942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39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 Изготовление чучела Масленицы.</vt:lpstr>
      <vt:lpstr>Народные гуляния на Масленицы.</vt:lpstr>
      <vt:lpstr>     Катание на лошадях.</vt:lpstr>
      <vt:lpstr>Взятие снежного городка.</vt:lpstr>
      <vt:lpstr>            Кулачный бой.</vt:lpstr>
      <vt:lpstr>Катание на санках с горки.</vt:lpstr>
      <vt:lpstr>Сжигание Масленицы.</vt:lpstr>
      <vt:lpstr>Сжигание колеса.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2015-02-14T04:09:15Z</dcterms:created>
  <dcterms:modified xsi:type="dcterms:W3CDTF">2015-02-15T02:27:21Z</dcterms:modified>
</cp:coreProperties>
</file>