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99" r:id="rId2"/>
    <p:sldId id="256" r:id="rId3"/>
    <p:sldId id="260" r:id="rId4"/>
    <p:sldId id="258" r:id="rId5"/>
    <p:sldId id="269" r:id="rId6"/>
    <p:sldId id="259" r:id="rId7"/>
    <p:sldId id="270" r:id="rId8"/>
    <p:sldId id="271" r:id="rId9"/>
    <p:sldId id="286" r:id="rId10"/>
    <p:sldId id="289" r:id="rId11"/>
    <p:sldId id="290" r:id="rId12"/>
    <p:sldId id="291" r:id="rId13"/>
    <p:sldId id="292" r:id="rId14"/>
    <p:sldId id="296" r:id="rId15"/>
    <p:sldId id="297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38" autoAdjust="0"/>
    <p:restoredTop sz="86216" autoAdjust="0"/>
  </p:normalViewPr>
  <p:slideViewPr>
    <p:cSldViewPr>
      <p:cViewPr varScale="1">
        <p:scale>
          <a:sx n="88" d="100"/>
          <a:sy n="88" d="100"/>
        </p:scale>
        <p:origin x="-112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219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3792B-B1F7-4ABD-BD17-FDF90D4313BA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2F6B6-BE5D-4A82-82B6-0FE0C17E04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85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2F6B6-BE5D-4A82-82B6-0FE0C17E04F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79B6DE-8740-4A1F-B5BF-045B090B2337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FCAECF-597B-41BB-9102-E8A683731489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A681D4-C356-46DA-818B-F067CA56B961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4DFE6D-85D0-46E9-9263-BAA583F3ED53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15AA03-691E-46F4-9CF1-068144F08D6B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A24DE5-061E-47ED-844F-4603E9F10499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2F6B6-BE5D-4A82-82B6-0FE0C17E04F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2F6B6-BE5D-4A82-82B6-0FE0C17E04F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2F6B6-BE5D-4A82-82B6-0FE0C17E04F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2F6B6-BE5D-4A82-82B6-0FE0C17E04F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2F6B6-BE5D-4A82-82B6-0FE0C17E04F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2F6B6-BE5D-4A82-82B6-0FE0C17E04F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2F6B6-BE5D-4A82-82B6-0FE0C17E04F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2F6B6-BE5D-4A82-82B6-0FE0C17E04F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9929F7-7BBD-486C-A8B0-2BFD3E1EB4B7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ПРЕЗЕНТАЦИЯ ДИДАКТИЧЕСКОЙ ИГРЫ ДЛЯ ДЕТЕЙ РАННЕГО ВОЗРАСТА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5496" y="0"/>
          <a:ext cx="9100567" cy="3895178"/>
        </p:xfrm>
        <a:graphic>
          <a:graphicData uri="http://schemas.openxmlformats.org/drawingml/2006/table">
            <a:tbl>
              <a:tblPr/>
              <a:tblGrid>
                <a:gridCol w="1621455"/>
                <a:gridCol w="2911080"/>
                <a:gridCol w="1498758"/>
                <a:gridCol w="3069274"/>
              </a:tblGrid>
              <a:tr h="836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Структура деятельности</a:t>
                      </a: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Содержание деятельности</a:t>
                      </a: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Методы и приемы</a:t>
                      </a: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Реализация задач по интеграции образовательных областей</a:t>
                      </a: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Основная часть</a:t>
                      </a: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Формирование умений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«Активная ритмическая гимнастика»  Воспитатель берёт ребёнка за руки, и производя топающие действия произносит : Большая коровка идёт по полю (интонация низкая, медленная) Этюд подражание: Как идёт коровка? Топ-топ.</a:t>
                      </a: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Метод повышения эмоциональной активности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Прием – демонстрация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Формировать умение реагировать на интонационную выразительность.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P1040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933056"/>
            <a:ext cx="3611894" cy="27089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36063" cy="3901096"/>
        </p:xfrm>
        <a:graphic>
          <a:graphicData uri="http://schemas.openxmlformats.org/drawingml/2006/table">
            <a:tbl>
              <a:tblPr/>
              <a:tblGrid>
                <a:gridCol w="1784158"/>
                <a:gridCol w="2783873"/>
                <a:gridCol w="1498758"/>
                <a:gridCol w="3069274"/>
              </a:tblGrid>
              <a:tr h="857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Структура деятельности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Содержание деятельности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Методы и приемы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Реализация задач по интеграции образовательных областей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353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Основная часть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Формирование умений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Воспитатель привлекает внимание детей к картинке. Что же коровка нам принесла? Картинку. (Показ картинки) Кто у нас на картинке? Коровка. Где у нас корова (жестом) Вот коровка. Воспитатель подносит  к каждому ребёнку картинку. Рассматривание картинки, обведение пальчиком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Словесный метод, демонстрационный метод.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Формировать координированные действия рук и мелкую моторику  пальцев. 3.Формировать образ с помощью движений, жестов.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P10403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221088"/>
            <a:ext cx="3131840" cy="23488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5" name="Рисунок 4" descr="P10403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149080"/>
            <a:ext cx="3347864" cy="24815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36063" cy="3505851"/>
        </p:xfrm>
        <a:graphic>
          <a:graphicData uri="http://schemas.openxmlformats.org/drawingml/2006/table">
            <a:tbl>
              <a:tblPr/>
              <a:tblGrid>
                <a:gridCol w="1784158"/>
                <a:gridCol w="2783873"/>
                <a:gridCol w="1498758"/>
                <a:gridCol w="3069274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Структура деятельности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Содержание деятельности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Методы и приемы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Реализация задач по интеграции образовательных областей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68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Основная часть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Формирование умений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Воспитатель обращается к детям: Коровка любит кушать травку, но у нас нет травки. Коровка плачет «Му-Му» Как коровка плачет? Произносит, побуждая детей к произношению звуков.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Метод повышения эмоциональной активности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Прием – демонстрация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/>
                        <a:t>Формировать речевую практику, вводя звукоподражания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P1040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573016"/>
            <a:ext cx="4379979" cy="328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5496" y="-26988"/>
          <a:ext cx="9103742" cy="4256369"/>
        </p:xfrm>
        <a:graphic>
          <a:graphicData uri="http://schemas.openxmlformats.org/drawingml/2006/table">
            <a:tbl>
              <a:tblPr/>
              <a:tblGrid>
                <a:gridCol w="1748854"/>
                <a:gridCol w="2784475"/>
                <a:gridCol w="1498600"/>
                <a:gridCol w="3071813"/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Структура деятельности</a:t>
                      </a:r>
                    </a:p>
                  </a:txBody>
                  <a:tcPr marL="91447" marR="91447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Содержание деятельности</a:t>
                      </a:r>
                    </a:p>
                  </a:txBody>
                  <a:tcPr marL="91447" marR="91447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Методы и приемы</a:t>
                      </a:r>
                    </a:p>
                  </a:txBody>
                  <a:tcPr marL="91447" marR="91447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Реализация задач по интеграции образовательных областей</a:t>
                      </a:r>
                    </a:p>
                  </a:txBody>
                  <a:tcPr marL="91447" marR="91447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59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2. Основная часть</a:t>
                      </a:r>
                    </a:p>
                  </a:txBody>
                  <a:tcPr marL="91447" marR="91447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7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Формирование умений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47" marR="91447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Воспитатель: а у меня есть травка.  Показывает детям. Сейчас мы соберём травку и подарим коровке. Спускаются дети на пол. Дети подползают к травке, мнут её, кладут в ведёрко.  Воспитатель: дети, давайте подарим травку коровке? На, коровка! </a:t>
                      </a:r>
                    </a:p>
                  </a:txBody>
                  <a:tcPr marL="91447" marR="91447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Словесный метод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Метод показа способов действия</a:t>
                      </a:r>
                    </a:p>
                  </a:txBody>
                  <a:tcPr marL="91447" marR="91447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1" dirty="0" smtClean="0"/>
                        <a:t>Продолжать развивать общие движения (ползание, ходьба).</a:t>
                      </a:r>
                    </a:p>
                    <a:p>
                      <a:pPr>
                        <a:buNone/>
                      </a:pPr>
                      <a:r>
                        <a:rPr lang="ru-RU" sz="1800" b="1" dirty="0" smtClean="0"/>
                        <a:t> Формировать координированные действия рук и мелкую моторику  пальцев.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51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47" marR="91447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P10404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293096"/>
            <a:ext cx="3591501" cy="23738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7" name="Рисунок 6" descr="P10404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293096"/>
            <a:ext cx="3816424" cy="21776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36063" cy="4298331"/>
        </p:xfrm>
        <a:graphic>
          <a:graphicData uri="http://schemas.openxmlformats.org/drawingml/2006/table">
            <a:tbl>
              <a:tblPr/>
              <a:tblGrid>
                <a:gridCol w="1784158"/>
                <a:gridCol w="2783873"/>
                <a:gridCol w="1498758"/>
                <a:gridCol w="3069274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Структура деятельности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Содержание деятельности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Методы и приемы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Реализация задач по интеграции образовательных областей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68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Заключительная часть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Подведение итогов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Воспитатель радостно говорит детям: Коровке понравилась наша травка.  Спасибо говорит коровка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Му-му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» Обращение вопросительной интонацией: Как коровка мычит?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Му-му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»(кивая головой). Коровушка  тоже приготовила подарок. Кормилица принесла нам молока. (На столе ,по количеству детей  в чашечках молоко)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Словесный метод. Метод эмоциональной активности. Игровой приём.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Воспитывать у детей положительные эмоции (радость,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веселье)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800" b="1" dirty="0" smtClean="0"/>
                        <a:t>Способствовать появлению у ребёнка потребности в совместных действиях ( сотрудничестве) со взрослым.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P1040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6044" y="3861048"/>
            <a:ext cx="3936436" cy="28169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87313"/>
          <a:ext cx="9160432" cy="3688076"/>
        </p:xfrm>
        <a:graphic>
          <a:graphicData uri="http://schemas.openxmlformats.org/drawingml/2006/table">
            <a:tbl>
              <a:tblPr/>
              <a:tblGrid>
                <a:gridCol w="1691680"/>
                <a:gridCol w="116847"/>
                <a:gridCol w="2783873"/>
                <a:gridCol w="1498758"/>
                <a:gridCol w="3069274"/>
              </a:tblGrid>
              <a:tr h="7937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Структура деятельности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Содержание деятельности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Методы и приемы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Реализация задач по интеграции образовательных областей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258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Заключительная часть</a:t>
                      </a:r>
                    </a:p>
                  </a:txBody>
                  <a:tcPr marL="91447" marR="91447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Игровая мотивация </a:t>
                      </a:r>
                    </a:p>
                  </a:txBody>
                  <a:tcPr marL="91431" marR="91431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Бурёнка хочет с нами поиграть.  Под музыкальное сопровождение  дети спускаются на пол. Воспитатель бёрет ребёнка за кисти рук, топая ногами, приговаривая: «Ходит, бродит на лугу, пёстрая коровка. Даст она нам к вечерку молока парного.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Метод совместных действий взрослого  и ребёнка. Игровой приём. </a:t>
                      </a:r>
                    </a:p>
                  </a:txBody>
                  <a:tcPr marL="91431" marR="91431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Закрепление общих движений. Продолжать воспитывать у детей положительные эмоции (радость,  веселье)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31" marR="91431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P1040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525" y="4149080"/>
            <a:ext cx="3299859" cy="24748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7" name="Рисунок 6" descr="P10404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19" y="4149080"/>
            <a:ext cx="3349837" cy="24482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1044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КОНЕЦ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57332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Автор: Лысенко А.Ю.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Тема: </a:t>
            </a:r>
            <a:r>
              <a:rPr lang="ru-RU" sz="3200" dirty="0" smtClean="0">
                <a:solidFill>
                  <a:srgbClr val="0070C0"/>
                </a:solidFill>
              </a:rPr>
              <a:t>«</a:t>
            </a:r>
            <a:r>
              <a:rPr lang="ru-RU" sz="3200" smtClean="0">
                <a:solidFill>
                  <a:srgbClr val="0070C0"/>
                </a:solidFill>
              </a:rPr>
              <a:t>Добрая </a:t>
            </a:r>
            <a:r>
              <a:rPr lang="ru-RU" sz="3200" smtClean="0">
                <a:solidFill>
                  <a:srgbClr val="0070C0"/>
                </a:solidFill>
              </a:rPr>
              <a:t>Коровушка</a:t>
            </a:r>
            <a:r>
              <a:rPr lang="ru-RU" sz="3200" dirty="0" smtClean="0">
                <a:solidFill>
                  <a:srgbClr val="0070C0"/>
                </a:solidFill>
              </a:rPr>
              <a:t>»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15875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Вид интеграции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средств одной образовательной области «Познание»,  для решения задач других областей: «Социализация», «Коммуникация», «Физическая культура», «Музыка»</a:t>
            </a:r>
          </a:p>
          <a:p>
            <a:pPr indent="15875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Форма проведения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подгрупповое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5875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Длит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8мин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Цель:  Формирование у детей представлений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196753"/>
            <a:ext cx="9144000" cy="56612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32500" lnSpcReduction="20000"/>
          </a:bodyPr>
          <a:lstStyle/>
          <a:p>
            <a:pPr>
              <a:buNone/>
            </a:pPr>
            <a:r>
              <a:rPr lang="ru-RU" sz="8000" b="1" dirty="0" smtClean="0"/>
              <a:t>Задачи</a:t>
            </a:r>
            <a:r>
              <a:rPr lang="ru-RU" sz="8000" dirty="0" smtClean="0"/>
              <a:t>:</a:t>
            </a:r>
          </a:p>
          <a:p>
            <a:pPr>
              <a:buNone/>
            </a:pPr>
            <a:r>
              <a:rPr lang="ru-RU" sz="8000" b="1" dirty="0" smtClean="0"/>
              <a:t>    Развивающие</a:t>
            </a:r>
            <a:r>
              <a:rPr lang="ru-RU" sz="8000" dirty="0" smtClean="0"/>
              <a:t>:  </a:t>
            </a:r>
          </a:p>
          <a:p>
            <a:pPr>
              <a:buNone/>
            </a:pPr>
            <a:r>
              <a:rPr lang="ru-RU" sz="8000" dirty="0" smtClean="0"/>
              <a:t>1. Способствовать появлению у ребёнка потребности в совместных действиях ( сотрудничестве) со взрослым.</a:t>
            </a:r>
          </a:p>
          <a:p>
            <a:pPr>
              <a:buNone/>
            </a:pPr>
            <a:r>
              <a:rPr lang="ru-RU" sz="8000" dirty="0" smtClean="0"/>
              <a:t>2. Способствовать развитию понимания речи взрослого  (вводить  в пассивный словарь понятные детям слова, сочетания слов, звукоподражания )</a:t>
            </a:r>
          </a:p>
          <a:p>
            <a:pPr>
              <a:buNone/>
            </a:pPr>
            <a:r>
              <a:rPr lang="ru-RU" sz="8000" b="1" dirty="0" smtClean="0"/>
              <a:t>Формирующие:</a:t>
            </a:r>
            <a:r>
              <a:rPr lang="ru-RU" sz="8000" dirty="0" smtClean="0"/>
              <a:t> </a:t>
            </a:r>
          </a:p>
          <a:p>
            <a:pPr>
              <a:buNone/>
            </a:pPr>
            <a:r>
              <a:rPr lang="ru-RU" sz="8000" dirty="0" smtClean="0"/>
              <a:t>1.Учить  детей  понимать и действенно откликаться на слова.</a:t>
            </a:r>
          </a:p>
          <a:p>
            <a:pPr>
              <a:buNone/>
            </a:pPr>
            <a:r>
              <a:rPr lang="ru-RU" sz="8000" dirty="0" smtClean="0"/>
              <a:t>2. Формировать речевую практику, вводя звукоподражания.</a:t>
            </a:r>
          </a:p>
          <a:p>
            <a:pPr>
              <a:buNone/>
            </a:pPr>
            <a:r>
              <a:rPr lang="ru-RU" sz="8000" dirty="0" smtClean="0"/>
              <a:t>3.Формировать образ с помощью движений, жестов.</a:t>
            </a:r>
          </a:p>
          <a:p>
            <a:pPr>
              <a:buNone/>
            </a:pPr>
            <a:r>
              <a:rPr lang="ru-RU" sz="8000" b="1" dirty="0" smtClean="0"/>
              <a:t>Воспитывающие:</a:t>
            </a:r>
          </a:p>
          <a:p>
            <a:pPr>
              <a:buNone/>
            </a:pPr>
            <a:r>
              <a:rPr lang="ru-RU" sz="8000" dirty="0" smtClean="0"/>
              <a:t>1. Продолжать развивать общие движения (ползание, ходьба).</a:t>
            </a:r>
          </a:p>
          <a:p>
            <a:pPr>
              <a:buNone/>
            </a:pPr>
            <a:r>
              <a:rPr lang="ru-RU" sz="8000" dirty="0" smtClean="0"/>
              <a:t>2. Формировать координированные действия рук и мелкую моторику  пальцев.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Предварительная работа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1. Создание предметно развивающей среды.</a:t>
            </a:r>
          </a:p>
          <a:p>
            <a:r>
              <a:rPr lang="ru-RU" sz="2800" dirty="0" smtClean="0"/>
              <a:t>2 Использование средств ТСО (Прослушивание русской народной песенки. Чтение </a:t>
            </a:r>
            <a:r>
              <a:rPr lang="ru-RU" sz="2800" dirty="0" err="1" smtClean="0"/>
              <a:t>потешки</a:t>
            </a:r>
            <a:r>
              <a:rPr lang="ru-RU" sz="2800" dirty="0" smtClean="0"/>
              <a:t>.)</a:t>
            </a:r>
          </a:p>
          <a:p>
            <a:r>
              <a:rPr lang="ru-RU" sz="2800" dirty="0" smtClean="0"/>
              <a:t>3. Знакомство с музыкальным произведением  «Пастушки играют на рожках»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7632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Предварительная работа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P10404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772816"/>
            <a:ext cx="4135239" cy="2226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6" name="Рисунок 5" descr="P10404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077072"/>
            <a:ext cx="3419872" cy="25649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7" name="Рисунок 6" descr="P10404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077072"/>
            <a:ext cx="3347864" cy="25108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0" y="2924945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Пассивная ритмическая гимнастика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1196752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Пассивный логопедический массаж массаж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0192" y="31409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804248" y="2924944"/>
            <a:ext cx="2339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Пассивная дыхательная гимнастика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Словарная работа.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Существительные</a:t>
            </a:r>
            <a:r>
              <a:rPr lang="ru-RU" sz="2800" dirty="0" smtClean="0"/>
              <a:t>: -корова, рога, трава, молоко, коровушка, кормилица.</a:t>
            </a:r>
          </a:p>
          <a:p>
            <a:pPr>
              <a:buNone/>
            </a:pPr>
            <a:r>
              <a:rPr lang="ru-RU" sz="2800" b="1" dirty="0" smtClean="0"/>
              <a:t>Действия</a:t>
            </a:r>
            <a:r>
              <a:rPr lang="ru-RU" sz="2800" dirty="0" smtClean="0"/>
              <a:t>: - погладить коровку , кормить, любить, ест травку, даёт молоко, гуляет.</a:t>
            </a:r>
          </a:p>
          <a:p>
            <a:pPr>
              <a:buNone/>
            </a:pPr>
            <a:r>
              <a:rPr lang="ru-RU" sz="2800" b="1" dirty="0" smtClean="0"/>
              <a:t>Материалы: </a:t>
            </a:r>
            <a:r>
              <a:rPr lang="ru-RU" sz="2800" dirty="0" smtClean="0"/>
              <a:t>-игрушка корова, картинка (корова большая, корова маленькая) ведёрко, шары, травка, корзинка.</a:t>
            </a: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44824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496" y="-1"/>
          <a:ext cx="9108505" cy="5503068"/>
        </p:xfrm>
        <a:graphic>
          <a:graphicData uri="http://schemas.openxmlformats.org/drawingml/2006/table">
            <a:tbl>
              <a:tblPr/>
              <a:tblGrid>
                <a:gridCol w="1742053"/>
                <a:gridCol w="2794452"/>
                <a:gridCol w="166493"/>
                <a:gridCol w="1480472"/>
                <a:gridCol w="2925035"/>
              </a:tblGrid>
              <a:tr h="1113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Структура деятельности</a:t>
                      </a:r>
                    </a:p>
                  </a:txBody>
                  <a:tcPr marL="91447" marR="91447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Содержание деятельности</a:t>
                      </a:r>
                    </a:p>
                  </a:txBody>
                  <a:tcPr marL="91447" marR="91447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Методы и приемы</a:t>
                      </a:r>
                    </a:p>
                  </a:txBody>
                  <a:tcPr marL="91447" marR="91447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Интеграция  задач по образовательным областям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010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Вводная часть</a:t>
                      </a:r>
                    </a:p>
                  </a:txBody>
                  <a:tcPr marL="91447" marR="91447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5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Организационный момент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Включается музыка, слышится звук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му-у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Воспитатель предлагает  детям посмотреть кто пришёл? Воспитатель показывает игрушку. Выразительно говорит: корова к нам пришла. Чтение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потешки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«Идёт, идёт коровка, длинные рога, где была коровка? Ходила на луга. Подошла коровка к дому своему, встала замычала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му-му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Словесный метод. Использование средств ТСО.</a:t>
                      </a:r>
                    </a:p>
                  </a:txBody>
                  <a:tcPr marL="91447" marR="91447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Продолжать знакомить детей с домашними животными . Формировать образ</a:t>
                      </a:r>
                      <a:r>
                        <a:rPr lang="ru-RU" sz="16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 помощью движений и жестов</a:t>
                      </a:r>
                      <a:r>
                        <a:rPr lang="ru-RU" sz="1600" b="1" kern="1200" baseline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.(Познание)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D5B6B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Копия P104043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356992"/>
            <a:ext cx="4032448" cy="32499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496" y="-1"/>
          <a:ext cx="9100567" cy="4785501"/>
        </p:xfrm>
        <a:graphic>
          <a:graphicData uri="http://schemas.openxmlformats.org/drawingml/2006/table">
            <a:tbl>
              <a:tblPr/>
              <a:tblGrid>
                <a:gridCol w="1621455"/>
                <a:gridCol w="2911080"/>
                <a:gridCol w="1498758"/>
                <a:gridCol w="3069274"/>
              </a:tblGrid>
              <a:tr h="884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Структура деятельности</a:t>
                      </a: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Содержание деятельности</a:t>
                      </a: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Методы и приемы</a:t>
                      </a: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Реализация задач по интеграции образовательных областей</a:t>
                      </a: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947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Основная часть</a:t>
                      </a: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Формирование умений</a:t>
                      </a: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Воспитатель  показывает детям игрушку: Посмотрите какая хорошая у нас коровка, какие большие у неё глазки. Где у коровки глазки? (Показ указательным жестом)Вот они глазки. (Обращение к каждому ребёнку) где у коровки носик? Вот он носик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Словесный метод. Метод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повышения эмоциональной активности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. </a:t>
                      </a:r>
                      <a:r>
                        <a:rPr lang="ru-RU" sz="1800" b="1" dirty="0" smtClean="0"/>
                        <a:t>Способствовать появлению у ребёнка потребности в совместных действиях. Учить  детей  понимать и действенно откликаться на слова.</a:t>
                      </a: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P104044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221087"/>
            <a:ext cx="3024335" cy="24611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6" name="Рисунок 5" descr="P1040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365104"/>
            <a:ext cx="3024336" cy="2327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5496" y="0"/>
          <a:ext cx="9137080" cy="5084456"/>
        </p:xfrm>
        <a:graphic>
          <a:graphicData uri="http://schemas.openxmlformats.org/drawingml/2006/table">
            <a:tbl>
              <a:tblPr/>
              <a:tblGrid>
                <a:gridCol w="1657968"/>
                <a:gridCol w="2911080"/>
                <a:gridCol w="1498758"/>
                <a:gridCol w="3069274"/>
              </a:tblGrid>
              <a:tr h="908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Структура деятельности</a:t>
                      </a: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Содержание деятельности</a:t>
                      </a: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Методы и приемы</a:t>
                      </a: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Реализация задач по интеграции образовательных областей</a:t>
                      </a: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618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Основная часть</a:t>
                      </a: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2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Формирование умений</a:t>
                      </a: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Воспитатель  рассматривает с детьми игрушку, предоставляет детям потрогать игрушку, какая она мягкая. Давайте погладим коровку.  Привлекая внимание на колокольчик. Что это звенит -колокольчик. Как  колокольчик звенит? Динь-динь. Ребята тоже умеют звенеть. (Воспитатель раздаёт колокольчики детям) Позвоним колокольчиком. Просит детей подарить колокольчики  коровке.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2E2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Словесный метод. Метод повышения эмоциональной активности. Формирование образа через тактильную чувствительность.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/>
                        <a:t>Способствовать появлению у ребёнка потребности в совместных действиях ( сотрудничестве) со взрослым.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2E2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7" marR="91447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P1040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697760"/>
            <a:ext cx="2939819" cy="21602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6" name="Рисунок 5" descr="P104042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581128"/>
            <a:ext cx="2611293" cy="22768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1336</TotalTime>
  <Words>1076</Words>
  <Application>Microsoft Office PowerPoint</Application>
  <PresentationFormat>Экран (4:3)</PresentationFormat>
  <Paragraphs>136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ДИДАКТИЧЕСКОЙ ИГРЫ ДЛЯ ДЕТЕЙ РАННЕГО ВОЗРАСТА </vt:lpstr>
      <vt:lpstr>Тема: «Добрая Коровушка» </vt:lpstr>
      <vt:lpstr>Цель:  Формирование у детей представлений   </vt:lpstr>
      <vt:lpstr>Предварительная работа</vt:lpstr>
      <vt:lpstr>Предварительная работа</vt:lpstr>
      <vt:lpstr>Словарная работа.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Fujitsu</dc:creator>
  <cp:lastModifiedBy>Fujitsu</cp:lastModifiedBy>
  <cp:revision>56</cp:revision>
  <dcterms:modified xsi:type="dcterms:W3CDTF">2014-12-17T05:24:28Z</dcterms:modified>
</cp:coreProperties>
</file>