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20"/>
  </p:handoutMasterIdLst>
  <p:sldIdLst>
    <p:sldId id="256" r:id="rId2"/>
    <p:sldId id="272" r:id="rId3"/>
    <p:sldId id="275" r:id="rId4"/>
    <p:sldId id="258" r:id="rId5"/>
    <p:sldId id="274" r:id="rId6"/>
    <p:sldId id="276" r:id="rId7"/>
    <p:sldId id="264" r:id="rId8"/>
    <p:sldId id="265" r:id="rId9"/>
    <p:sldId id="266" r:id="rId10"/>
    <p:sldId id="267" r:id="rId11"/>
    <p:sldId id="277" r:id="rId12"/>
    <p:sldId id="278" r:id="rId13"/>
    <p:sldId id="279" r:id="rId14"/>
    <p:sldId id="268" r:id="rId15"/>
    <p:sldId id="270" r:id="rId16"/>
    <p:sldId id="280" r:id="rId17"/>
    <p:sldId id="257" r:id="rId18"/>
    <p:sldId id="259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6165C-555C-49DF-8CF1-3556355DD928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E691B-1793-40A9-B75F-599DC760B0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zadorinka.ucoz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fontAlgn="auto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</a:t>
            </a:r>
          </a:p>
          <a:p>
            <a:r>
              <a:rPr lang="ru-RU" dirty="0" smtClean="0"/>
              <a:t>Новикова Лариса Александровна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МКОУ Синявская СОШ</a:t>
            </a:r>
          </a:p>
          <a:p>
            <a:r>
              <a:rPr lang="ru-RU" dirty="0" err="1" smtClean="0"/>
              <a:t>Таловского</a:t>
            </a:r>
            <a:r>
              <a:rPr lang="ru-RU" dirty="0" smtClean="0"/>
              <a:t> района </a:t>
            </a:r>
          </a:p>
          <a:p>
            <a:r>
              <a:rPr lang="ru-RU" dirty="0" smtClean="0"/>
              <a:t>Воронежской области</a:t>
            </a:r>
          </a:p>
          <a:p>
            <a:r>
              <a:rPr lang="ru-RU" dirty="0" smtClean="0"/>
              <a:t>2013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smtClean="0">
              <a:hlinkClick r:id="rId2"/>
            </a:endParaRPr>
          </a:p>
          <a:p>
            <a:r>
              <a:rPr lang="en-US" smtClean="0">
                <a:hlinkClick r:id="rId2"/>
              </a:rPr>
              <a:t>http://zadorinka.ucoz.ru/</a:t>
            </a:r>
            <a:endParaRPr lang="ru-RU" smtClean="0"/>
          </a:p>
          <a:p>
            <a:r>
              <a:rPr lang="ru-RU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звезды.png"/>
          <p:cNvPicPr>
            <a:picLocks noChangeAspect="1"/>
          </p:cNvPicPr>
          <p:nvPr userDrawn="1"/>
        </p:nvPicPr>
        <p:blipFill>
          <a:blip r:embed="rId3" cstate="print"/>
          <a:srcRect l="9677" t="10319" r="9677" b="8422"/>
          <a:stretch>
            <a:fillRect/>
          </a:stretch>
        </p:blipFill>
        <p:spPr>
          <a:xfrm rot="19602445">
            <a:off x="125827" y="-122649"/>
            <a:ext cx="1800200" cy="1916832"/>
          </a:xfrm>
          <a:prstGeom prst="rect">
            <a:avLst/>
          </a:prstGeom>
        </p:spPr>
      </p:pic>
      <p:pic>
        <p:nvPicPr>
          <p:cNvPr id="8" name="Рисунок 7" descr="месяц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9082008">
            <a:off x="7159150" y="78132"/>
            <a:ext cx="1619250" cy="171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0ECB-5041-447C-945C-4841CE4562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D0A9-BBE8-4FB4-86A0-A661EBB6A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9532" y="368660"/>
            <a:ext cx="8424936" cy="61206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15150" y="3645024"/>
            <a:ext cx="2228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-kosmose.com/planeta-saturn-dlya-detey/" TargetMode="External"/><Relationship Id="rId2" Type="http://schemas.openxmlformats.org/officeDocument/2006/relationships/hyperlink" Target="http://v-kosmose.com/planeta-yupiter-dlya-dete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-kosmose.com/planeta-saturn-dlya-detey/" TargetMode="External"/><Relationship Id="rId2" Type="http://schemas.openxmlformats.org/officeDocument/2006/relationships/hyperlink" Target="http://v-kosmose.com/solnechnaya-sistema-dlya-dete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v-kosmose.com/planetu-uran-dlya-dete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K\Desktop\&#1042;&#1080;&#1076;&#1077;&#1086;&#1088;&#1086;&#1083;&#1080;&#1082;%20&#1086;%20&#1087;&#1083;&#1072;&#1085;&#1077;&#1090;&#1072;&#1093;%20&#1057;&#1086;&#1083;&#1085;&#1077;&#1095;&#1085;&#1086;&#1081;%20&#1057;&#1080;&#1089;&#1090;&#1077;&#1084;&#1099;%20&#1076;&#1083;&#1103;%20&#1076;&#1077;&#1090;&#1077;&#1081;.mp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GWpoHMgPc6g" TargetMode="External"/><Relationship Id="rId3" Type="http://schemas.openxmlformats.org/officeDocument/2006/relationships/hyperlink" Target="http://gerardpailler.free.fr/images/42.jpg" TargetMode="External"/><Relationship Id="rId7" Type="http://schemas.openxmlformats.org/officeDocument/2006/relationships/hyperlink" Target="http://lib.aldebaran.ru/author/moroz_vikto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elenelion.beepworld.de/files/stars-md.png" TargetMode="External"/><Relationship Id="rId5" Type="http://schemas.openxmlformats.org/officeDocument/2006/relationships/hyperlink" Target="http://www.lenagold.ru/fon/clipart/m/mes/mesac15.jpg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://img0.liveinternet.ru/images/attach/c/4/79/163/79163168_zvezdochet.png" TargetMode="External"/><Relationship Id="rId9" Type="http://schemas.openxmlformats.org/officeDocument/2006/relationships/hyperlink" Target="http://v-kosmos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00199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Презентация</a:t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«Что расскажет Звездочёт»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944216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Авторы: Широкова Марина Владимировна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Воспитатель высшей квалификационной категории,</a:t>
            </a:r>
          </a:p>
          <a:p>
            <a:r>
              <a:rPr lang="ru-RU" sz="1800" dirty="0" err="1" smtClean="0">
                <a:solidFill>
                  <a:srgbClr val="002060"/>
                </a:solidFill>
              </a:rPr>
              <a:t>Овчинникова</a:t>
            </a:r>
            <a:r>
              <a:rPr lang="ru-RU" sz="1800" dirty="0" smtClean="0">
                <a:solidFill>
                  <a:srgbClr val="002060"/>
                </a:solidFill>
              </a:rPr>
              <a:t> Татьяна Владимировна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Воспитатель </a:t>
            </a:r>
            <a:r>
              <a:rPr lang="en-US" sz="1800" dirty="0" smtClean="0">
                <a:solidFill>
                  <a:srgbClr val="002060"/>
                </a:solidFill>
              </a:rPr>
              <a:t>I </a:t>
            </a:r>
            <a:r>
              <a:rPr lang="ru-RU" sz="1800" dirty="0" smtClean="0">
                <a:solidFill>
                  <a:srgbClr val="002060"/>
                </a:solidFill>
              </a:rPr>
              <a:t>квалификационной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категории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МАДОУ «Детский сад №187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Сатурн легко узнать по поясу из ярких широких колец. Это вторая по величине планета, ее диаметр 120 тысяч километров. Вокруг Солнца Сатурн обращается за 29 лет.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bookz.ru/authors/viktor-moroz/rasskaji_115/i_0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157" y="1600200"/>
            <a:ext cx="70076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 </a:t>
            </a:r>
            <a:r>
              <a:rPr lang="ru-RU" sz="2000" u="sng" dirty="0" smtClean="0">
                <a:hlinkClick r:id="rId2" tooltip="Планета Юпитер для детей"/>
              </a:rPr>
              <a:t>Юпитер</a:t>
            </a:r>
            <a:r>
              <a:rPr lang="ru-RU" sz="2000" dirty="0" smtClean="0"/>
              <a:t> и </a:t>
            </a:r>
            <a:r>
              <a:rPr lang="ru-RU" sz="2000" u="sng" dirty="0" smtClean="0">
                <a:hlinkClick r:id="rId3" tooltip="Планета Сатурн для детей"/>
              </a:rPr>
              <a:t>Сатурн</a:t>
            </a:r>
            <a:r>
              <a:rPr lang="ru-RU" sz="2000" dirty="0" smtClean="0"/>
              <a:t>, Уран является газовым гигантом. В отличие от всех других планет  в нашей Солнечной системе, Уран вращается в обратную сторону, нежели другие планеты. Уран очень холодная планета. Он был назван «ледяным гигантом».  </a:t>
            </a:r>
            <a:endParaRPr lang="ru-RU" sz="2000" dirty="0"/>
          </a:p>
        </p:txBody>
      </p:sp>
      <p:pic>
        <p:nvPicPr>
          <p:cNvPr id="4" name="Содержимое 3" descr="uran-188x300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2434430"/>
            <a:ext cx="2808312" cy="4090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Нептун является самым маленьким из четырех газовых гигантов в нашей </a:t>
            </a:r>
            <a:r>
              <a:rPr lang="ru-RU" sz="2000" b="1" u="sng" dirty="0" smtClean="0">
                <a:hlinkClick r:id="rId2" tooltip="Солнечная система для детей"/>
              </a:rPr>
              <a:t>Солнечной системе</a:t>
            </a:r>
            <a:r>
              <a:rPr lang="ru-RU" sz="2000" dirty="0" smtClean="0"/>
              <a:t>. Как </a:t>
            </a:r>
            <a:r>
              <a:rPr lang="ru-RU" sz="2000" b="1" u="sng" dirty="0" smtClean="0">
                <a:hlinkClick r:id="rId3" tooltip="Планета Сатурн для детей"/>
              </a:rPr>
              <a:t>Сатурн</a:t>
            </a:r>
            <a:r>
              <a:rPr lang="ru-RU" sz="2000" dirty="0" smtClean="0"/>
              <a:t> и </a:t>
            </a:r>
            <a:r>
              <a:rPr lang="ru-RU" sz="2000" b="1" u="sng" dirty="0" smtClean="0">
                <a:hlinkClick r:id="rId4" tooltip="Планета Уран для детей"/>
              </a:rPr>
              <a:t>Уран</a:t>
            </a:r>
            <a:r>
              <a:rPr lang="ru-RU" sz="2000" dirty="0" smtClean="0"/>
              <a:t>, атмосфера Нептуна содержит водород, гелий и метан.</a:t>
            </a:r>
            <a:endParaRPr lang="ru-RU" sz="2000" dirty="0"/>
          </a:p>
        </p:txBody>
      </p:sp>
      <p:pic>
        <p:nvPicPr>
          <p:cNvPr id="4" name="Содержимое 3" descr="neptun-300x288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99592" y="2564904"/>
            <a:ext cx="28575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Плутон был единственной планетой, название которой придумал ребенок. Из-за того, что эта планета очень маленькая,  с 2006 года, статус Плутона, было официально изменен с планеты на карликовую планету. </a:t>
            </a:r>
            <a:endParaRPr lang="ru-RU" sz="2000" dirty="0"/>
          </a:p>
        </p:txBody>
      </p:sp>
      <p:pic>
        <p:nvPicPr>
          <p:cNvPr id="4" name="Содержимое 3" descr="pluton-300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28575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Луна – спутник Земли. Она ярко сияет на ночном небе. Ее можно наблюдать даже невооруженным глазом, а в небольшой бинокль на поверхности Луны можно заметить темные протяженные пятна, которые были названы морями.</a:t>
            </a:r>
            <a:endParaRPr lang="ru-RU" sz="2000" dirty="0"/>
          </a:p>
        </p:txBody>
      </p:sp>
      <p:pic>
        <p:nvPicPr>
          <p:cNvPr id="4" name="Содержимое 3" descr="http://bookz.ru/authors/viktor-moroz/rasskaji_115/i_008.jpg"/>
          <p:cNvPicPr>
            <a:picLocks noGrp="1"/>
          </p:cNvPicPr>
          <p:nvPr>
            <p:ph idx="1"/>
          </p:nvPr>
        </p:nvPicPr>
        <p:blipFill>
          <a:blip r:embed="rId2" cstate="print"/>
          <a:srcRect l="14036" r="14035"/>
          <a:stretch>
            <a:fillRect/>
          </a:stretch>
        </p:blipFill>
        <p:spPr bwMode="auto">
          <a:xfrm>
            <a:off x="1403648" y="1556792"/>
            <a:ext cx="5040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Ну-ка, кто из вас ответит:</a:t>
            </a:r>
            <a:br>
              <a:rPr lang="ru-RU" dirty="0" smtClean="0"/>
            </a:br>
            <a:r>
              <a:rPr lang="ru-RU" dirty="0" smtClean="0"/>
              <a:t>Не огонь, а больно жжет,</a:t>
            </a:r>
            <a:br>
              <a:rPr lang="ru-RU" dirty="0" smtClean="0"/>
            </a:br>
            <a:r>
              <a:rPr lang="ru-RU" dirty="0" smtClean="0"/>
              <a:t>Не фонарь, а ярко светит,</a:t>
            </a:r>
            <a:br>
              <a:rPr lang="ru-RU" dirty="0" smtClean="0"/>
            </a:br>
            <a:r>
              <a:rPr lang="ru-RU" dirty="0" smtClean="0"/>
              <a:t>И не пекарь, а печет?</a:t>
            </a:r>
            <a:endParaRPr lang="ru-RU" dirty="0"/>
          </a:p>
        </p:txBody>
      </p:sp>
      <p:pic>
        <p:nvPicPr>
          <p:cNvPr id="6" name="Рисунок 5" descr="http://bookz.ru/authors/viktor-moroz/rasskaji_115/i_002.jpg"/>
          <p:cNvPicPr/>
          <p:nvPr/>
        </p:nvPicPr>
        <p:blipFill>
          <a:blip r:embed="rId2" cstate="print"/>
          <a:srcRect l="9091" r="15909"/>
          <a:stretch>
            <a:fillRect/>
          </a:stretch>
        </p:blipFill>
        <p:spPr bwMode="auto">
          <a:xfrm>
            <a:off x="755576" y="4149080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Ответьте на вопросы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Сколько планет в солнечной системе? </a:t>
            </a:r>
          </a:p>
          <a:p>
            <a:r>
              <a:rPr lang="ru-RU" sz="2400" dirty="0" smtClean="0"/>
              <a:t>(9)</a:t>
            </a:r>
          </a:p>
          <a:p>
            <a:r>
              <a:rPr lang="ru-RU" sz="2400" dirty="0" smtClean="0"/>
              <a:t> Какой формы наша земля?                         </a:t>
            </a:r>
          </a:p>
          <a:p>
            <a:r>
              <a:rPr lang="ru-RU" sz="2400" dirty="0" smtClean="0"/>
              <a:t> (Круглая)</a:t>
            </a:r>
            <a:endParaRPr lang="ru-RU" sz="2400" i="1" dirty="0" smtClean="0"/>
          </a:p>
          <a:p>
            <a:r>
              <a:rPr lang="ru-RU" sz="2400" i="1" dirty="0" smtClean="0"/>
              <a:t>Как называется планета, название которой придумал ребёнок?</a:t>
            </a:r>
          </a:p>
          <a:p>
            <a:r>
              <a:rPr lang="ru-RU" sz="2400" i="1" dirty="0" smtClean="0"/>
              <a:t> (Плутон)</a:t>
            </a:r>
          </a:p>
          <a:p>
            <a:r>
              <a:rPr lang="ru-RU" sz="2400" i="1" dirty="0" smtClean="0"/>
              <a:t>У какой планеты орбита имеет форму яйца?</a:t>
            </a:r>
          </a:p>
          <a:p>
            <a:r>
              <a:rPr lang="ru-RU" sz="2400" i="1" dirty="0" smtClean="0"/>
              <a:t>(Меркурий)</a:t>
            </a:r>
          </a:p>
          <a:p>
            <a:r>
              <a:rPr lang="ru-RU" sz="2400" i="1" dirty="0" smtClean="0"/>
              <a:t>Какая </a:t>
            </a:r>
            <a:r>
              <a:rPr lang="ru-RU" sz="2400" dirty="0" smtClean="0"/>
              <a:t>самая большая планета в Солнечной системе.</a:t>
            </a:r>
          </a:p>
          <a:p>
            <a:r>
              <a:rPr lang="ru-RU" sz="2400" dirty="0" smtClean="0"/>
              <a:t>(Юпитер)</a:t>
            </a: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    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Видеоролик о планетах Солнечной Системы для дет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68952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92888" cy="3672408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 smtClean="0">
                <a:latin typeface="Arial" pitchFamily="34" charset="0"/>
                <a:cs typeface="Arial" pitchFamily="34" charset="0"/>
                <a:hlinkClick r:id="rId3"/>
              </a:rPr>
              <a:t>http://gerardpailler.free.fr/images/42.jpg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фон звездочки</a:t>
            </a:r>
          </a:p>
          <a:p>
            <a:pPr algn="l"/>
            <a:r>
              <a:rPr lang="ru-RU" sz="2000" u="sng" dirty="0" smtClean="0">
                <a:latin typeface="Arial" pitchFamily="34" charset="0"/>
                <a:cs typeface="Arial" pitchFamily="34" charset="0"/>
                <a:hlinkClick r:id="rId4"/>
              </a:rPr>
              <a:t>http://img0.liveinternet.ru/images/attach/c/4/79/163/79163168_zvezdochet.png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звездочет</a:t>
            </a:r>
          </a:p>
          <a:p>
            <a:pPr algn="l"/>
            <a:r>
              <a:rPr lang="ru-RU" sz="2000" u="sng" dirty="0" smtClean="0">
                <a:hlinkClick r:id="rId5"/>
              </a:rPr>
              <a:t>http://www.lenagold.ru/fon/clipart/m/mes/mesac15.jpg</a:t>
            </a:r>
            <a:r>
              <a:rPr lang="ru-RU" sz="2000" dirty="0" smtClean="0"/>
              <a:t> месяц</a:t>
            </a:r>
          </a:p>
          <a:p>
            <a:pPr algn="l"/>
            <a:r>
              <a:rPr lang="ru-RU" sz="2000" u="sng" dirty="0" smtClean="0">
                <a:hlinkClick r:id="rId6"/>
              </a:rPr>
              <a:t>http://selenelion.beepworld.de/files/stars-md.png</a:t>
            </a:r>
            <a:r>
              <a:rPr lang="ru-RU" sz="2000" dirty="0" smtClean="0"/>
              <a:t> звезды</a:t>
            </a:r>
          </a:p>
          <a:p>
            <a:pPr algn="l"/>
            <a:r>
              <a:rPr lang="ru-RU" sz="2000" b="1" dirty="0" smtClean="0">
                <a:hlinkClick r:id="rId7" tooltip="Все книги автора (7)"/>
              </a:rPr>
              <a:t>Виктор Мороз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«Расскажите детям о космосе» 2008 г.</a:t>
            </a:r>
          </a:p>
          <a:p>
            <a:pPr algn="l"/>
            <a:r>
              <a:rPr lang="en-US" sz="2000" dirty="0" smtClean="0">
                <a:solidFill>
                  <a:srgbClr val="0000CC"/>
                </a:solidFill>
                <a:hlinkClick r:id="rId8"/>
              </a:rPr>
              <a:t>http://www.youtube.com/watch?v=GWpoHMgPc6g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Видеоролик о планетах Солнечной Системы для детей</a:t>
            </a:r>
          </a:p>
          <a:p>
            <a:pPr algn="l"/>
            <a:r>
              <a:rPr lang="en-US" sz="2000" dirty="0" smtClean="0">
                <a:hlinkClick r:id="rId9"/>
              </a:rPr>
              <a:t>v-kosmose.com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Астрономия для детей/ Все факты о космосе</a:t>
            </a:r>
          </a:p>
          <a:p>
            <a:pPr algn="l"/>
            <a:endParaRPr lang="ru-RU" sz="2000" dirty="0" smtClean="0">
              <a:solidFill>
                <a:srgbClr val="0000CC"/>
              </a:solidFill>
            </a:endParaRP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 </a:t>
            </a:r>
          </a:p>
          <a:p>
            <a:pPr algn="l"/>
            <a:endParaRPr lang="ru-RU" sz="2000" dirty="0" smtClean="0"/>
          </a:p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7703" y="548680"/>
            <a:ext cx="6108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blipFill>
                  <a:blip r:embed="rId10"/>
                  <a:stretch>
                    <a:fillRect/>
                  </a:stretch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Использованные источники</a:t>
            </a:r>
            <a:endParaRPr lang="ru-RU" sz="3200" b="1" cap="none" spc="300" dirty="0">
              <a:ln w="1143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blipFill>
                <a:blip r:embed="rId10"/>
                <a:stretch>
                  <a:fillRect/>
                </a:stretch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 </a:t>
            </a:r>
            <a:r>
              <a:rPr lang="ru-RU" sz="2000" dirty="0" smtClean="0"/>
              <a:t>Ф</a:t>
            </a:r>
            <a:r>
              <a:rPr lang="ru-RU" sz="2000" dirty="0" smtClean="0"/>
              <a:t>ормирование</a:t>
            </a:r>
            <a:r>
              <a:rPr lang="ru-RU" sz="2000" dirty="0" smtClean="0"/>
              <a:t>  у  детей старшего дошкольного возраста представлений о космическом пространстве, Солнечной системе и ее планетах.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Задачи</a:t>
            </a:r>
            <a:r>
              <a:rPr lang="ru-RU" sz="2000" dirty="0" smtClean="0"/>
              <a:t>: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Дать </a:t>
            </a:r>
            <a:r>
              <a:rPr lang="ru-RU" sz="2000" dirty="0" smtClean="0"/>
              <a:t>детям элементарные представления о Солнце как звезде и о планетах, строении Солнечной системы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Познакомить с названиями и особенностями планет.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69" t="2713" r="3357" b="10478"/>
          <a:stretch>
            <a:fillRect/>
          </a:stretch>
        </p:blipFill>
        <p:spPr>
          <a:xfrm>
            <a:off x="467544" y="692696"/>
            <a:ext cx="8208912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422108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</a:rPr>
              <a:t>Центром солнечной системы является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Солнце – звезда, без которой не могло бы существовать жизни на Земле. Она дает нам энергию и тепло.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Вокруг Солнца вращаются 9 планет. а также астероиды и кометы и все меньше Солнца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Солнечная система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6318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 smtClean="0"/>
              <a:t>Аркадий Хайт. »Планеты»</a:t>
            </a:r>
          </a:p>
          <a:p>
            <a:pPr algn="ctr" fontAlgn="base"/>
            <a:r>
              <a:rPr lang="ru-RU" sz="2800" dirty="0" smtClean="0"/>
              <a:t>По порядку все планеты</a:t>
            </a:r>
          </a:p>
          <a:p>
            <a:pPr algn="ctr" fontAlgn="base"/>
            <a:r>
              <a:rPr lang="ru-RU" sz="2800" dirty="0" smtClean="0"/>
              <a:t>Назовет любой из нас:</a:t>
            </a:r>
          </a:p>
          <a:p>
            <a:pPr algn="ctr" fontAlgn="base"/>
            <a:r>
              <a:rPr lang="ru-RU" sz="2800" dirty="0" smtClean="0"/>
              <a:t>Раз-Меркурий,</a:t>
            </a:r>
          </a:p>
          <a:p>
            <a:pPr algn="ctr" fontAlgn="base"/>
            <a:r>
              <a:rPr lang="ru-RU" sz="2800" dirty="0" smtClean="0"/>
              <a:t>Два - Венера,</a:t>
            </a:r>
          </a:p>
          <a:p>
            <a:pPr algn="ctr" fontAlgn="base"/>
            <a:r>
              <a:rPr lang="ru-RU" sz="2800" dirty="0" smtClean="0"/>
              <a:t>Три - Земля,</a:t>
            </a:r>
          </a:p>
          <a:p>
            <a:pPr algn="ctr" fontAlgn="base"/>
            <a:r>
              <a:rPr lang="ru-RU" sz="2800" dirty="0" smtClean="0"/>
              <a:t>Четыре - Марс.</a:t>
            </a:r>
          </a:p>
          <a:p>
            <a:pPr algn="ctr" fontAlgn="base"/>
            <a:r>
              <a:rPr lang="ru-RU" sz="2800" dirty="0" smtClean="0"/>
              <a:t>Пять - Юпитер,</a:t>
            </a:r>
          </a:p>
          <a:p>
            <a:pPr algn="ctr" fontAlgn="base"/>
            <a:r>
              <a:rPr lang="ru-RU" sz="2800" dirty="0" smtClean="0"/>
              <a:t>Шесть - Сатурн,</a:t>
            </a:r>
            <a:br>
              <a:rPr lang="ru-RU" sz="2800" dirty="0" smtClean="0"/>
            </a:br>
            <a:r>
              <a:rPr lang="ru-RU" sz="2800" dirty="0" smtClean="0"/>
              <a:t>Семь - Уран,</a:t>
            </a:r>
          </a:p>
          <a:p>
            <a:pPr algn="ctr" fontAlgn="base"/>
            <a:r>
              <a:rPr lang="ru-RU" sz="2800" dirty="0" smtClean="0"/>
              <a:t>За ним - Нептун.</a:t>
            </a:r>
          </a:p>
          <a:p>
            <a:pPr algn="ctr" fontAlgn="base"/>
            <a:r>
              <a:rPr lang="ru-RU" sz="2800" dirty="0" smtClean="0"/>
              <a:t>И девятая планета</a:t>
            </a:r>
          </a:p>
          <a:p>
            <a:pPr algn="ctr" fontAlgn="base"/>
            <a:r>
              <a:rPr lang="ru-RU" sz="2800" dirty="0" smtClean="0"/>
              <a:t>Под названием Плутон.</a:t>
            </a:r>
          </a:p>
          <a:p>
            <a:pPr algn="ctr" fontAlgn="base"/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Планета Меркурий является ближайшей планетой к Солнцу. Эту планету часто называют утренней звездой. Это потому, что Меркурий светит очень ярко ранним утром перед восходом Солнца. Его также называют вечерней звездой по той же причине. Меркурий часто видно в течение короткого периода времени сразу после захода Солнца. </a:t>
            </a:r>
            <a:endParaRPr lang="ru-RU" sz="2000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4070945" cy="4070945"/>
          </a:xfrm>
        </p:spPr>
      </p:pic>
      <p:sp>
        <p:nvSpPr>
          <p:cNvPr id="5" name="Прямоугольник 4"/>
          <p:cNvSpPr/>
          <p:nvPr/>
        </p:nvSpPr>
        <p:spPr>
          <a:xfrm>
            <a:off x="5436096" y="2204864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Орбита Меркурия не является идеально круглой,         как  у большинство других планет. Она имеет форму яйца.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 и наша планета, планета Венера имеет собственную атмосферу. Венера — это смертельный мир, где температура поверхности достаточно горяча, чтобы приготовить еду в считанные минуты. Там нет мест, где вы бы смогли спрятаться от этой изнуряющей жары. </a:t>
            </a:r>
            <a:endParaRPr lang="ru-RU" sz="2000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140968"/>
            <a:ext cx="3389362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Земля – единственная планета в Солнечной системе, на которой существует жизнь. Земля образовалась одновременно с другими планетами Солнечной системы около 4,5 миллиардов лет назад. </a:t>
            </a:r>
            <a:endParaRPr lang="ru-RU" sz="2000" dirty="0"/>
          </a:p>
        </p:txBody>
      </p:sp>
      <p:pic>
        <p:nvPicPr>
          <p:cNvPr id="4" name="Содержимое 3" descr="http://bookz.ru/authors/viktor-moroz/rasskaji_115/i_004.jpg"/>
          <p:cNvPicPr>
            <a:picLocks noGrp="1"/>
          </p:cNvPicPr>
          <p:nvPr>
            <p:ph idx="1"/>
          </p:nvPr>
        </p:nvPicPr>
        <p:blipFill>
          <a:blip r:embed="rId2" cstate="print"/>
          <a:srcRect l="20560" r="17737"/>
          <a:stretch>
            <a:fillRect/>
          </a:stretch>
        </p:blipFill>
        <p:spPr bwMode="auto">
          <a:xfrm>
            <a:off x="899592" y="1484784"/>
            <a:ext cx="52565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00192" y="1700808"/>
            <a:ext cx="2304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Земля имеет единственный спутник – Луна.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800200"/>
          </a:xfrm>
        </p:spPr>
        <p:txBody>
          <a:bodyPr anchor="b">
            <a:normAutofit fontScale="90000"/>
          </a:bodyPr>
          <a:lstStyle/>
          <a:p>
            <a:pPr algn="l"/>
            <a:r>
              <a:rPr lang="ru-RU" sz="2200" dirty="0" smtClean="0"/>
              <a:t>Марс – четвертая планета от Солнца. Писатели-фантасты считали, что на Марсе живут разумные существа – марсиане</a:t>
            </a:r>
            <a:r>
              <a:rPr lang="ru-RU" dirty="0" smtClean="0"/>
              <a:t>. </a:t>
            </a:r>
            <a:r>
              <a:rPr lang="ru-RU" sz="2200" dirty="0" smtClean="0"/>
              <a:t>на Марсе когда-то были реки, ручьи, озера и даже океаны. Со временем вода стала медленно испаряться и проникать за пределы атмосферы Марса.</a:t>
            </a:r>
            <a:endParaRPr lang="ru-RU" sz="2200" dirty="0"/>
          </a:p>
        </p:txBody>
      </p:sp>
      <p:pic>
        <p:nvPicPr>
          <p:cNvPr id="4" name="Содержимое 3" descr="http://bookz.ru/authors/viktor-moroz/rasskaji_115/i_005.jpg"/>
          <p:cNvPicPr>
            <a:picLocks noGrp="1"/>
          </p:cNvPicPr>
          <p:nvPr>
            <p:ph idx="1"/>
          </p:nvPr>
        </p:nvPicPr>
        <p:blipFill>
          <a:blip r:embed="rId2" cstate="print"/>
          <a:srcRect l="17118" r="14036"/>
          <a:stretch>
            <a:fillRect/>
          </a:stretch>
        </p:blipFill>
        <p:spPr bwMode="auto">
          <a:xfrm>
            <a:off x="611560" y="2348880"/>
            <a:ext cx="43924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Юпитер – самая большая планета в Солнечной системе. Диаметр Юпитера в 11 раз больше, чем у нашей планеты. Путь вокруг Солнца Юпитер проходит за 12 лет.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bookz.ru/authors/viktor-moroz/rasskaji_115/i_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157" y="1600200"/>
            <a:ext cx="70076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a39a3ee5e6b4bd3255bfef95601890afd879"/>
</p:tagLst>
</file>

<file path=ppt/theme/theme1.xml><?xml version="1.0" encoding="utf-8"?>
<a:theme xmlns:a="http://schemas.openxmlformats.org/drawingml/2006/main" name="звездоч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lligraph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звездочет</Template>
  <TotalTime>716</TotalTime>
  <Words>498</Words>
  <Application>Microsoft Office PowerPoint</Application>
  <PresentationFormat>Экран (4:3)</PresentationFormat>
  <Paragraphs>69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звездочет</vt:lpstr>
      <vt:lpstr>Презентация «Что расскажет Звездочёт»</vt:lpstr>
      <vt:lpstr>Слайд 2</vt:lpstr>
      <vt:lpstr>Солнечная система</vt:lpstr>
      <vt:lpstr>Слайд 4</vt:lpstr>
      <vt:lpstr>Планета Меркурий является ближайшей планетой к Солнцу. Эту планету часто называют утренней звездой. Это потому, что Меркурий светит очень ярко ранним утром перед восходом Солнца. Его также называют вечерней звездой по той же причине. Меркурий часто видно в течение короткого периода времени сразу после захода Солнца. </vt:lpstr>
      <vt:lpstr>Как и наша планета, планета Венера имеет собственную атмосферу. Венера — это смертельный мир, где температура поверхности достаточно горяча, чтобы приготовить еду в считанные минуты. Там нет мест, где вы бы смогли спрятаться от этой изнуряющей жары. </vt:lpstr>
      <vt:lpstr>Земля – единственная планета в Солнечной системе, на которой существует жизнь. Земля образовалась одновременно с другими планетами Солнечной системы около 4,5 миллиардов лет назад. </vt:lpstr>
      <vt:lpstr>Марс – четвертая планета от Солнца. Писатели-фантасты считали, что на Марсе живут разумные существа – марсиане. на Марсе когда-то были реки, ручьи, озера и даже океаны. Со временем вода стала медленно испаряться и проникать за пределы атмосферы Марса.</vt:lpstr>
      <vt:lpstr>Юпитер – самая большая планета в Солнечной системе. Диаметр Юпитера в 11 раз больше, чем у нашей планеты. Путь вокруг Солнца Юпитер проходит за 12 лет. </vt:lpstr>
      <vt:lpstr>Сатурн легко узнать по поясу из ярких широких колец. Это вторая по величине планета, ее диаметр 120 тысяч километров. Вокруг Солнца Сатурн обращается за 29 лет. </vt:lpstr>
      <vt:lpstr>Как Юпитер и Сатурн, Уран является газовым гигантом. В отличие от всех других планет  в нашей Солнечной системе, Уран вращается в обратную сторону, нежели другие планеты. Уран очень холодная планета. Он был назван «ледяным гигантом».  </vt:lpstr>
      <vt:lpstr>Нептун является самым маленьким из четырех газовых гигантов в нашей Солнечной системе. Как Сатурн и Уран, атмосфера Нептуна содержит водород, гелий и метан.</vt:lpstr>
      <vt:lpstr>Плутон был единственной планетой, название которой придумал ребенок. Из-за того, что эта планета очень маленькая,  с 2006 года, статус Плутона, было официально изменен с планеты на карликовую планету. </vt:lpstr>
      <vt:lpstr>Луна – спутник Земли. Она ярко сияет на ночном небе. Ее можно наблюдать даже невооруженным глазом, а в небольшой бинокль на поверхности Луны можно заметить темные протяженные пятна, которые были названы морями.</vt:lpstr>
      <vt:lpstr>Загадка</vt:lpstr>
      <vt:lpstr>Ответьте на вопросы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PK</cp:lastModifiedBy>
  <cp:revision>78</cp:revision>
  <dcterms:created xsi:type="dcterms:W3CDTF">2013-07-11T11:32:55Z</dcterms:created>
  <dcterms:modified xsi:type="dcterms:W3CDTF">2015-02-13T15:01:23Z</dcterms:modified>
</cp:coreProperties>
</file>