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2EBA5B-0DA8-4AC8-BA8E-878221DE450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69FEEB-D3B9-417B-8C0A-93EDE3B88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smtClean="0"/>
              <a:t>,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занятий        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развитию речи                              в средней группе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97152"/>
            <a:ext cx="5472608" cy="1656184"/>
          </a:xfrm>
        </p:spPr>
        <p:txBody>
          <a:bodyPr/>
          <a:lstStyle/>
          <a:p>
            <a:r>
              <a:rPr lang="ru-RU" dirty="0" smtClean="0"/>
              <a:t>Составитель:  Ивачёва  Наталья Николаевна.</a:t>
            </a:r>
          </a:p>
          <a:p>
            <a:r>
              <a:rPr lang="ru-RU" dirty="0" smtClean="0"/>
              <a:t>ГБОУ СОШ № 1411                         (5</a:t>
            </a:r>
            <a:r>
              <a:rPr lang="ru-RU" sz="1800" dirty="0" smtClean="0"/>
              <a:t>подразделение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60648"/>
          <a:ext cx="8712969" cy="590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323"/>
                <a:gridCol w="2904323"/>
                <a:gridCol w="2904323"/>
              </a:tblGrid>
              <a:tr h="1968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20280" cy="17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52079" y="35526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297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332656"/>
          <a:ext cx="2645993" cy="1800200"/>
        </p:xfrm>
        <a:graphic>
          <a:graphicData uri="http://schemas.openxmlformats.org/drawingml/2006/table">
            <a:tbl>
              <a:tblPr/>
              <a:tblGrid>
                <a:gridCol w="2645993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  <a:lnTlToB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13" name="Рисунок 12" descr="http://file.mobilmusic.ru/02/ca/b0/946054-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18694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&amp;Fcy;&amp;ocy;&amp;rcy;&amp;ucy;&amp;mcy; &amp;rcy;&amp;iecy;&amp;tcy;&amp;rcy;&amp;icy;&amp;vcy;&amp;iecy;&amp;rcy;&amp;ocy;&amp;v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8680"/>
            <a:ext cx="1411590" cy="1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Fcy;&amp;ocy;&amp;rcy;&amp;ucy;&amp;mcy; &amp;rcy;&amp;iecy;&amp;tcy;&amp;rcy;&amp;icy;&amp;vcy;&amp;iecy;&amp;rcy;&amp;ocy;&amp;v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411590" cy="1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Mcy;&amp;iecy;&amp;khcy;, &amp;shcy;&amp;kcy;&amp;ucy;&amp;rcy;&amp;acy; &amp;zhcy;&amp;icy;&amp;vcy;&amp;ocy;&amp;tcy;&amp;ncy;&amp;ycy;&amp;khcy; - &amp;tcy;&amp;iecy;&amp;kcy;&amp;scy;&amp;tcy;&amp;ucy;&amp;rcy;&amp;ycy; &amp;dcy;&amp;lcy;&amp;yacy; &amp;fcy;&amp;ocy;&amp;tcy;&amp;ocy;&amp;shcy;&amp;ocy;&amp;pcy;&amp;acy;. Textures fur anim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232248" cy="14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katjushik.ru/images/p1110882-225x3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0110" y="2348880"/>
            <a:ext cx="19859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torage.canoe.ca/v1/suns-prod-images/1297311601357_ORIGINAL.jpg?quality=8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365104"/>
            <a:ext cx="1426978" cy="17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derevenskie-produkty-v-saratove.ru/static/img/0000/0000/8115/8115160.qea3siclb9.W330.jpg?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348880"/>
            <a:ext cx="234137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ebcommunity.ru/wp-content/uploads/2010/05/trav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365104"/>
            <a:ext cx="1362710" cy="112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geophoto.ru/mediumlib/lgr9070190m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5229200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kronoki.ru/ufiles/mod/7/1176_p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4437112"/>
            <a:ext cx="2109226" cy="170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568951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/>
                <a:gridCol w="2856317"/>
                <a:gridCol w="2856317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064931" cy="139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4734" y="449705"/>
          <a:ext cx="2773181" cy="1828800"/>
        </p:xfrm>
        <a:graphic>
          <a:graphicData uri="http://schemas.openxmlformats.org/drawingml/2006/table">
            <a:tbl>
              <a:tblPr/>
              <a:tblGrid>
                <a:gridCol w="2773181"/>
              </a:tblGrid>
              <a:tr h="1828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  <a:lnTlToB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15" name="Рисунок 14" descr="http://file.mobilmusic.ru/02/ca/b0/946054-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245685" cy="17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ets Inform * &amp;Pcy;&amp;rcy;&amp;ocy;&amp;scy;&amp;mcy;&amp;ocy;&amp;tcy;&amp;rcy; &amp;tcy;&amp;iecy;&amp;mcy;&amp;ycy; - &amp;Lcy;&amp;iecy;&amp;vcy;&amp;rcy;&amp;iecy;&amp;tcy;&amp;kcy;&amp;acy; - &amp;dcy;&amp;iecy;&amp;kcy;&amp;ocy;&amp;rcy;&amp;acy;&amp;tscy;&amp;icy;&amp;y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0688"/>
            <a:ext cx="1648046" cy="16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&amp;Kcy;&amp;acy;&amp;kcy; &amp;ncy;&amp;acy;&amp;rcy;&amp;icy;&amp;scy;&amp;ocy;&amp;vcy;&amp;acy;&amp;tcy;&amp;softcy; &amp;shcy;&amp;iecy;&amp;rcy;&amp;scy;&amp;tcy;&amp;softcy; &amp;vcy; &amp;Fcy;&amp;ocy;&amp;tcy;&amp;ocy;&amp;shcy;&amp;ocy;&amp;pcy;. &quot; &amp;Ucy;&amp;rcy;&amp;ocy;&amp;kcy;&amp;icy; &amp;Fcy;&amp;ocy;&amp;tcy;&amp;ocy;&amp;shcy;&amp;ocy;&amp;pcy; &amp;ncy;&amp;acy; &amp;rcy;&amp;ucy;&amp;scy;&amp;scy;&amp;kcy;&amp;ocy;&amp;mcy;. &amp;Icy;&amp;ncy;&amp;scy;&amp;tcy;&amp;ucy;&amp;mcy;&amp;iecy;&amp;ncy;&amp;tcy;&amp;ycy; Photoshop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5"/>
            <a:ext cx="2169736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Vcy;&amp;ocy;&amp;lcy;&amp;chcy;&amp;icy;&amp;jcy; &amp;khcy;&amp;vcy;&amp;ocy;&amp;scy;&amp;tcy; - &amp;khcy;&amp;vcy;&amp;ocy;&amp;scy;&amp;tcy; &amp;vcy;&amp;ocy;&amp;lcy;&amp;kcy;&amp;acy; - &amp;khcy;&amp;vcy;&amp;ocy;&amp;scy;&amp;tcy;,&amp;vcy;&amp;ocy;&amp;lcy;&amp;kcy;,&amp;khcy;&amp;vcy;&amp;ocy;&amp;scy;&amp;tcy; &amp;vcy;&amp;ocy;&amp;lcy;&amp;kcy;&amp;a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0110" y="2551814"/>
            <a:ext cx="2243780" cy="17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004.radikal.ru/i206/1105/70/f7d5137bf1c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420888"/>
            <a:ext cx="1882908" cy="185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torage.canoe.ca/v1/suns-prod-images/1297311601357_ORIGINAL.jpg?quality=8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653136"/>
            <a:ext cx="1496651" cy="17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investisseur-particulier.fr/wp-content/uploads/2011/02/loup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853404" y="4435628"/>
            <a:ext cx="1621072" cy="20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masterotvetov.com/uploads/posts/2013-03-28/image_103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725144"/>
            <a:ext cx="2286000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40960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80320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</a:t>
                      </a:r>
                      <a:endParaRPr lang="ru-RU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064931" cy="13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260648"/>
          <a:ext cx="2737408" cy="2664296"/>
        </p:xfrm>
        <a:graphic>
          <a:graphicData uri="http://schemas.openxmlformats.org/drawingml/2006/table">
            <a:tbl>
              <a:tblPr/>
              <a:tblGrid>
                <a:gridCol w="2737408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  <a:lnTlToB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6" descr="http://os1.i.ua/3/6/9053186_e2d6c06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326.vk.me/g16258401/a_425205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44827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izyonsanat.com.tr/dijitalbaskiresim/Products/Medium/A-19-0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309480" cy="17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askrasko.ru/images/cms/thumbs/7f3435a1cd3e1b48cdc1e385fc200f4fb54577f1/mish5_160_2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437112"/>
            <a:ext cx="1917514" cy="13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ugust.in.ua/sites/default/files/image/news/zerno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365104"/>
            <a:ext cx="2118094" cy="17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548680"/>
          <a:ext cx="8640960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http://izbrannie-guild.ru/ecology/images/calendar/2_02_boloto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ierdoku.com/images/thumb/250px-Cochranella-albomaculata-18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ncy;&amp;ucy;&amp;scy; - &amp;kcy;&amp;ocy;&amp;mcy;&amp;acy;&amp;rcy;&amp;ycy;, &amp;scy;&amp;lcy;&amp;iecy;&amp;pcy;&amp;ncy;&amp;icy;, &amp;mcy;&amp;ocy;&amp;shcy;&amp;kcy;&amp;icy; &amp;icy; &amp;mcy;&amp;ocy;&amp;kcy;&amp;rcy;&amp;iecy;&amp;t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3096344" cy="2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0/44/644/44644651_lagush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568951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/>
                <a:gridCol w="2856317"/>
                <a:gridCol w="2856317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064931" cy="139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4734" y="449705"/>
          <a:ext cx="2773181" cy="1828800"/>
        </p:xfrm>
        <a:graphic>
          <a:graphicData uri="http://schemas.openxmlformats.org/drawingml/2006/table">
            <a:tbl>
              <a:tblPr/>
              <a:tblGrid>
                <a:gridCol w="2773181"/>
              </a:tblGrid>
              <a:tr h="1828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  <a:lnTlToB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0" name="Рисунок 19" descr="http://storage.canoe.ca/v1/suns-prod-images/1297311601357_ORIGINAL.jpg?quality=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1496651" cy="17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desktopwallpapers.org.ua/pic/201211/320x240/desktopwallpapers.org.ua-217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6672"/>
            <a:ext cx="2442948" cy="17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ljplus.ru/img3/b/l/blackosh/th_8844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2001136" cy="17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streetsmash.com/wp-content/uploads/2013/05/fur-texture-2_thum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564904"/>
            <a:ext cx="2362643" cy="17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lyuik.ru/images/rus/shopprice/10005_3_pre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0452" y="2551747"/>
            <a:ext cx="1903095" cy="17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gov.cap.ru/UserFiles/orgs/GovId_70/Material/201105/05/video/707de3c7-a38f-4d7c-92bf-f24215b69d1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581129"/>
            <a:ext cx="26827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www.fotoinform.net/uploads/news_1860_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797152"/>
            <a:ext cx="1903095" cy="15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lit-dety.ru/wp-content/uploads/2012/10/utk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581128"/>
            <a:ext cx="1775460" cy="16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568951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/>
                <a:gridCol w="2856317"/>
                <a:gridCol w="2856317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064931" cy="139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4734" y="449705"/>
          <a:ext cx="2773181" cy="1828800"/>
        </p:xfrm>
        <a:graphic>
          <a:graphicData uri="http://schemas.openxmlformats.org/drawingml/2006/table">
            <a:tbl>
              <a:tblPr/>
              <a:tblGrid>
                <a:gridCol w="2773181"/>
              </a:tblGrid>
              <a:tr h="1828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  <a:lnTlToB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0" name="Рисунок 19" descr="http://storage.canoe.ca/v1/suns-prod-images/1297311601357_ORIGINAL.jpg?quality=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81128"/>
            <a:ext cx="1496651" cy="17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file.mobilmusic.ru/02/ca/b0/946054-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6672"/>
            <a:ext cx="1996165" cy="17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.allday.ru/a2/7a/0a/thumbs/1292952115_goff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620688"/>
            <a:ext cx="2357202" cy="154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badapps.ru/uploads/fotos/foto_8028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420888"/>
            <a:ext cx="701675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badapps.ru/uploads/fotos/foto_8028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420888"/>
            <a:ext cx="701675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badapps.ru/uploads/fotos/foto_8028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356992"/>
            <a:ext cx="701675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badapps.ru/uploads/fotos/foto_8028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84984"/>
            <a:ext cx="701675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photo.rin.ru/cgi-bin/show2.cgi?id=50566&amp;vid=fo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420888"/>
            <a:ext cx="2285716" cy="19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&amp;Icy;&amp;scy;&amp;tcy;&amp;ocy;&amp;rcy;&amp;icy;&amp;chcy;&amp;iecy;&amp;scy;&amp;kcy;&amp;ocy;&amp;iecy; &amp;fcy;&amp;iecy;&amp;khcy;&amp;tcy;&amp;ocy;&amp;vcy;&amp;acy;&amp;ncy;&amp;icy;&amp;iecy; &amp;icy; &amp;rcy;&amp;iecy;&amp;kcy;&amp;ocy;&amp;ncy;&amp;scy;&amp;tcy;&amp;rcy;&amp;ucy;&amp;kcy;&amp;tscy;&amp;icy;&amp;yacy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492896"/>
            <a:ext cx="2092863" cy="183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&amp;Dcy;&amp;icy;&amp;kcy;&amp;icy;&amp;iecy; 1 - &amp;Ocy; &amp;zhcy;&amp;icy;&amp;vcy;&amp;ocy;&amp;tcy;&amp;ncy;&amp;ycy;&amp;khcy; - &amp;Kcy;&amp;acy;&amp;rcy;&amp;tcy;&amp;icy;&amp;ncy;&amp;kcy;&amp;icy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581128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invova.inmarket.biz/images/prodimages/10/9/109396_1_s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581128"/>
            <a:ext cx="956945" cy="5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sdorovie120.ru/wp-content/uploads/2013/03/baranina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509120"/>
            <a:ext cx="1108001" cy="9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smol.net.ua/124-559-medium/fruktovye-yagodnye-citrusovye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5373216"/>
            <a:ext cx="1227972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matd.ru/wp-content/uploads/2012/04/38f4f0c5112f45b972f953298146500e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5517232"/>
            <a:ext cx="1007808" cy="7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566</TotalTime>
  <Words>16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Мнемотаблицы,  для занятий                                                   по развитию речи                              в средней группе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</cp:revision>
  <dcterms:created xsi:type="dcterms:W3CDTF">2014-12-06T17:37:59Z</dcterms:created>
  <dcterms:modified xsi:type="dcterms:W3CDTF">2014-12-21T16:22:11Z</dcterms:modified>
</cp:coreProperties>
</file>