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5904656" cy="2664296"/>
          </a:xfrm>
        </p:spPr>
        <p:txBody>
          <a:bodyPr/>
          <a:lstStyle/>
          <a:p>
            <a:r>
              <a:rPr lang="ru-RU" u="sng" dirty="0">
                <a:solidFill>
                  <a:srgbClr val="002060"/>
                </a:solidFill>
                <a:latin typeface="Verdana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Verdana"/>
              </a:rPr>
              <a:t>: закрепить с детьми названия деревьев, внешний вид </a:t>
            </a:r>
            <a:r>
              <a:rPr lang="ru-RU" dirty="0" smtClean="0">
                <a:solidFill>
                  <a:srgbClr val="002060"/>
                </a:solidFill>
                <a:latin typeface="Verdana"/>
              </a:rPr>
              <a:t>листьев.</a:t>
            </a:r>
          </a:p>
          <a:p>
            <a:r>
              <a:rPr lang="ru-RU" sz="2000" kern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</a:t>
            </a:r>
          </a:p>
          <a:p>
            <a:endParaRPr lang="ru-RU" sz="2000" kern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2000" kern="18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Воспитатель</a:t>
            </a:r>
            <a:r>
              <a:rPr lang="ru-RU" sz="2000" kern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00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200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</a:br>
            <a:r>
              <a:rPr lang="ru-RU" sz="200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                                                               </a:t>
            </a:r>
            <a:r>
              <a:rPr lang="ru-RU" sz="2000" kern="18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Жеребятьева  </a:t>
            </a:r>
            <a:r>
              <a:rPr lang="ru-RU" sz="2000" kern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Ю.В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b="0" dirty="0">
                <a:solidFill>
                  <a:srgbClr val="C00000"/>
                </a:solidFill>
                <a:effectLst/>
              </a:rPr>
              <a:t>Дидактическая игра «Подбери листочки</a:t>
            </a:r>
            <a:r>
              <a:rPr lang="ru-RU" b="0" dirty="0">
                <a:solidFill>
                  <a:srgbClr val="C00000"/>
                </a:solidFill>
                <a:effectLst/>
              </a:rPr>
              <a:t>»</a:t>
            </a:r>
            <a:br>
              <a:rPr lang="ru-RU" b="0" dirty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424"/>
            <a:ext cx="2487613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45" y="208679"/>
            <a:ext cx="2170113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40" y="208679"/>
            <a:ext cx="21034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0548"/>
            <a:ext cx="16764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437112"/>
            <a:ext cx="9163050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80311"/>
            <a:ext cx="10064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6" y="4869160"/>
            <a:ext cx="891746" cy="118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96" y="4980311"/>
            <a:ext cx="869192" cy="11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14" y="5038180"/>
            <a:ext cx="11699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8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3.7037E-7 C 0.01528 -0.00672 -0.00781 0.00393 0.00834 -0.00556 C 0.0165 -0.01042 0.02431 -0.01088 0.03334 -0.01297 C 0.04653 -0.01597 0.03733 -0.01528 0.04584 -0.02037 C 0.05018 -0.02292 0.05504 -0.02431 0.05973 -0.02593 C 0.06598 -0.03426 0.06199 -0.03056 0.07223 -0.03519 C 0.07535 -0.03658 0.07744 -0.04121 0.08056 -0.0426 C 0.08647 -0.04514 0.08334 -0.04398 0.09028 -0.0463 C 0.0981 -0.05324 0.10626 -0.05417 0.1139 -0.05926 C 0.12084 -0.06389 0.12848 -0.06968 0.13612 -0.07222 C 0.14028 -0.07593 0.14376 -0.08172 0.14862 -0.08334 C 0.15174 -0.08426 0.16042 -0.08704 0.16251 -0.08889 C 0.16719 -0.09306 0.17084 -0.09445 0.1764 -0.0963 C 0.18924 -0.10787 0.204 -0.10949 0.21806 -0.11667 C 0.23421 -0.12477 0.24792 -0.12963 0.26528 -0.13148 C 0.27414 -0.1338 0.28282 -0.13681 0.29167 -0.13889 C 0.29393 -0.14005 0.29619 -0.14167 0.29862 -0.1426 C 0.30087 -0.14352 0.30331 -0.14329 0.30556 -0.14445 C 0.31667 -0.15 0.32674 -0.15834 0.3389 -0.16111 C 0.34115 -0.16227 0.34358 -0.16343 0.34584 -0.16482 C 0.34827 -0.16644 0.35035 -0.16898 0.35278 -0.17037 C 0.36528 -0.17801 0.3573 -0.17014 0.36528 -0.17778 C 0.36719 -0.17963 0.36876 -0.18195 0.37084 -0.18334 C 0.37344 -0.18519 0.37917 -0.18704 0.37917 -0.18704 C 0.38681 -0.19722 0.3981 -0.20023 0.40834 -0.20371 C 0.41719 -0.21158 0.43247 -0.2132 0.44306 -0.21667 C 0.44792 -0.21829 0.45192 -0.22246 0.45695 -0.22408 C 0.47379 -0.22917 0.49046 -0.23334 0.50678 -0.24074 C 0.51442 -0.24398 0.52275 -0.2419 0.53056 -0.2426 C 0.55383 -0.25047 0.57761 -0.24885 0.6014 -0.25185 C 0.61806 -0.25394 0.63369 -0.26042 0.65001 -0.26482 C 0.66233 -0.27454 0.67761 -0.27778 0.69167 -0.28148 C 0.69862 -0.28773 0.7073 -0.29144 0.7139 -0.29815 C 0.72379 -0.30834 0.71511 -0.30371 0.72362 -0.30741 C 0.73091 -0.31459 0.74046 -0.32361 0.74584 -0.33334 C 0.7514 -0.34329 0.74879 -0.35556 0.75695 -0.36297 C 0.75921 -0.37176 0.76199 -0.37824 0.76945 -0.38148 C 0.77362 -0.38334 0.77778 -0.38403 0.77778 -0.39074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C 0.00191 -0.00741 0.00364 -0.01481 0.00555 -0.02222 C 0.00607 -0.02431 0.00764 -0.02569 0.00833 -0.02778 C 0.01163 -0.03773 0.0125 -0.04745 0.01944 -0.0537 C 0.02361 -0.07014 0.03559 -0.08079 0.04444 -0.09259 C 0.06059 -0.11412 0.04236 -0.09699 0.05416 -0.10741 C 0.05781 -0.11481 0.06094 -0.11412 0.06666 -0.11852 C 0.0776 -0.12685 0.06354 -0.1169 0.075 -0.12778 C 0.08003 -0.13264 0.08594 -0.13634 0.09028 -0.14259 C 0.09739 -0.15324 0.10364 -0.16597 0.11111 -0.17593 C 0.11944 -0.18704 0.11094 -0.16944 0.12083 -0.18704 C 0.12535 -0.19514 0.12986 -0.20579 0.1375 -0.20926 C 0.13941 -0.21181 0.14097 -0.21458 0.14305 -0.21667 C 0.14427 -0.21782 0.146 -0.21736 0.14722 -0.21852 C 0.14861 -0.21991 0.14878 -0.22245 0.15 -0.22407 C 0.15486 -0.23056 0.16215 -0.2375 0.16805 -0.24259 C 0.17187 -0.25 0.17587 -0.25347 0.18194 -0.25741 C 0.18663 -0.2669 0.1967 -0.27153 0.20416 -0.27778 C 0.21371 -0.28588 0.20573 -0.28148 0.21389 -0.28519 C 0.22291 -0.29722 0.21267 -0.28472 0.22361 -0.29444 C 0.23889 -0.3081 0.22934 -0.30324 0.23889 -0.30741 C 0.24305 -0.31296 0.24444 -0.31782 0.25 -0.32037 C 0.26354 -0.33843 0.27673 -0.35602 0.29028 -0.37407 C 0.3 -0.38704 0.30694 -0.40926 0.31666 -0.42222 C 0.32118 -0.44051 0.31354 -0.4125 0.32222 -0.43333 C 0.32361 -0.43681 0.32413 -0.44074 0.325 -0.44444 C 0.32552 -0.4463 0.32639 -0.45 0.32639 -0.45 C 0.32899 -0.47431 0.33142 -0.49167 0.32639 -0.52037 C 0.32569 -0.52407 0.32083 -0.51944 0.31805 -0.51852 C 0.31528 -0.51759 0.3125 -0.51597 0.30972 -0.51481 C 0.30712 -0.51366 0.30972 -0.52222 0.30972 -0.52593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66667E-6 L -0.21667 -0.63888 " pathEditMode="relative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6.2963E-6 C -0.00052 -0.00255 -0.00017 -0.00556 -0.00138 -0.00741 C -0.00572 -0.01413 -0.01631 -0.01922 -0.02222 -0.02223 C -0.046 -0.0338 -0.06927 -0.04885 -0.09444 -0.05371 C -0.11249 -0.06181 -0.13263 -0.06806 -0.15138 -0.07223 C -0.16354 -0.07825 -0.17604 -0.08427 -0.18888 -0.08704 C -0.19427 -0.08982 -0.19895 -0.09376 -0.20433 -0.0963 C -0.22031 -0.10417 -0.20104 -0.09075 -0.21944 -0.10186 C -0.23107 -0.1088 -0.2217 -0.10626 -0.2335 -0.11112 C -0.24774 -0.11714 -0.26197 -0.12362 -0.27638 -0.12964 C -0.28854 -0.13473 -0.28697 -0.13149 -0.29861 -0.1389 C -0.30381 -0.14214 -0.3085 -0.14723 -0.31388 -0.15001 C -0.33524 -0.16112 -0.35781 -0.16852 -0.37916 -0.17964 C -0.41232 -0.19677 -0.44444 -0.22778 -0.47777 -0.2426 C -0.48506 -0.24977 -0.49652 -0.26112 -0.50416 -0.26667 C -0.50694 -0.26876 -0.50989 -0.26991 -0.51249 -0.27223 C -0.51979 -0.27894 -0.51649 -0.2794 -0.52222 -0.28704 C -0.53576 -0.3051 -0.54895 -0.32269 -0.56249 -0.34075 C -0.56475 -0.35255 -0.5684 -0.35047 -0.57361 -0.35927 C -0.58003 -0.37038 -0.58333 -0.3801 -0.59027 -0.39075 C -0.59756 -0.40209 -0.60208 -0.41667 -0.60694 -0.42964 C -0.60954 -0.43681 -0.60989 -0.43427 -0.61388 -0.44075 C -0.62343 -0.45626 -0.63246 -0.47315 -0.64444 -0.48519 C -0.64774 -0.49839 -0.64305 -0.48241 -0.64999 -0.4963 C -0.65538 -0.50695 -0.64617 -0.49723 -0.65555 -0.50556 C -0.66232 -0.51899 -0.65329 -0.50302 -0.66388 -0.51482 C -0.6651 -0.51621 -0.66527 -0.51922 -0.66666 -0.52038 C -0.67117 -0.52431 -0.68177 -0.5257 -0.68749 -0.52778 C -0.69652 -0.53102 -0.70451 -0.53334 -0.71388 -0.53519 C -0.72187 -0.53311 -0.71874 -0.53473 -0.72361 -0.53149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20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Дидактическая игра «Подбери листочки»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4</cp:revision>
  <dcterms:created xsi:type="dcterms:W3CDTF">2015-02-12T08:11:47Z</dcterms:created>
  <dcterms:modified xsi:type="dcterms:W3CDTF">2015-02-12T15:28:22Z</dcterms:modified>
</cp:coreProperties>
</file>