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75" r:id="rId3"/>
    <p:sldId id="317" r:id="rId4"/>
    <p:sldId id="257" r:id="rId5"/>
    <p:sldId id="300" r:id="rId6"/>
    <p:sldId id="301" r:id="rId7"/>
    <p:sldId id="279" r:id="rId8"/>
    <p:sldId id="328" r:id="rId9"/>
    <p:sldId id="318" r:id="rId10"/>
    <p:sldId id="276" r:id="rId11"/>
    <p:sldId id="261" r:id="rId12"/>
    <p:sldId id="277" r:id="rId13"/>
    <p:sldId id="263" r:id="rId14"/>
    <p:sldId id="326" r:id="rId15"/>
    <p:sldId id="307" r:id="rId16"/>
    <p:sldId id="278" r:id="rId17"/>
    <p:sldId id="264" r:id="rId18"/>
    <p:sldId id="280" r:id="rId19"/>
    <p:sldId id="297" r:id="rId20"/>
    <p:sldId id="294" r:id="rId21"/>
    <p:sldId id="32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6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EB4C5-F91B-4E28-8712-4EEB5408A353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7399-BB36-4A08-AF66-F37F1F499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77399-BB36-4A08-AF66-F37F1F49905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0331-BC8A-454C-A884-6ADC3999AA8D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8A181-45A1-438A-AC83-20D9810C8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2%20&#1084;&#1083;&#1072;&#1076;&#1096;&#1072;&#1103;\&#1044;&#1080;&#1082;&#1080;&#1077;%20&#1078;&#1080;&#1074;&#1086;&#1090;&#1085;&#1099;&#1077;%20&#1079;&#1080;&#1084;&#1086;&#1081;\dlya-malen_koy-princessy-Les-skazok-iz-fil_ma-Priklyucheniya-travki-Al_fred-Shnitke-Muzyka-k-kinofil_mam-goda-izdaniya-ne-pomnyu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3471980_hCZ4MQOewVM.jpg"/>
          <p:cNvPicPr>
            <a:picLocks noChangeAspect="1"/>
          </p:cNvPicPr>
          <p:nvPr/>
        </p:nvPicPr>
        <p:blipFill>
          <a:blip r:embed="rId5" cstate="print"/>
          <a:srcRect l="166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51520" y="4653136"/>
            <a:ext cx="7596336" cy="13407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ndale Sans UI"/>
              </a:rPr>
              <a:t>«Дикие животные зимой»</a:t>
            </a:r>
            <a:br>
              <a:rPr lang="ru-RU" sz="4000" b="1" dirty="0" smtClean="0">
                <a:latin typeface="Andale Sans UI"/>
              </a:rPr>
            </a:br>
            <a:r>
              <a:rPr lang="ru-RU" sz="3200" dirty="0" smtClean="0">
                <a:latin typeface="Andale Sans UI"/>
              </a:rPr>
              <a:t>(</a:t>
            </a:r>
            <a:r>
              <a:rPr lang="ru-RU" sz="3200" i="1" dirty="0" smtClean="0">
                <a:latin typeface="Andale Sans UI"/>
              </a:rPr>
              <a:t>для </a:t>
            </a:r>
            <a:r>
              <a:rPr lang="ru-RU" sz="3100" i="1" dirty="0" smtClean="0">
                <a:latin typeface="Andale Sans UI"/>
              </a:rPr>
              <a:t>детей младшего возраста)</a:t>
            </a:r>
            <a:endParaRPr lang="ru-RU" sz="3100" i="1" dirty="0">
              <a:latin typeface="Andale Sans UI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43608" y="6137920"/>
            <a:ext cx="7272808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e Sans UI"/>
                <a:cs typeface="Aparajita" pitchFamily="34" charset="0"/>
              </a:rPr>
              <a:t>Подготовила: зам.зав. по УВР   Кувшинова С.Н.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e Sans UI"/>
              <a:cs typeface="Aparajita" pitchFamily="34" charset="0"/>
            </a:endParaRPr>
          </a:p>
        </p:txBody>
      </p:sp>
      <p:pic>
        <p:nvPicPr>
          <p:cNvPr id="9" name="dlya-malen_koy-princessy-Les-skazok-iz-fil_ma-Priklyucheniya-travki-Al_fred-Shnitke-Muzyka-k-kinofil_mam-goda-izdaniya-ne-pomny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4546848" cy="1143000"/>
          </a:xfrm>
        </p:spPr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85313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Зимой он в шубке белой,</a:t>
            </a:r>
            <a:br>
              <a:rPr lang="ru-RU" b="1" dirty="0" smtClean="0"/>
            </a:br>
            <a:r>
              <a:rPr lang="ru-RU" b="1" dirty="0" smtClean="0"/>
              <a:t>А летом серым стал.</a:t>
            </a:r>
            <a:br>
              <a:rPr lang="ru-RU" b="1" dirty="0" smtClean="0"/>
            </a:br>
            <a:r>
              <a:rPr lang="ru-RU" b="1" dirty="0" smtClean="0"/>
              <a:t>Весь день по лесу бегал,</a:t>
            </a:r>
            <a:br>
              <a:rPr lang="ru-RU" b="1" dirty="0" smtClean="0"/>
            </a:br>
            <a:r>
              <a:rPr lang="ru-RU" b="1" dirty="0" smtClean="0"/>
              <a:t>Но даже не устал.</a:t>
            </a:r>
            <a:br>
              <a:rPr lang="ru-RU" b="1" dirty="0" smtClean="0"/>
            </a:br>
            <a:r>
              <a:rPr lang="ru-RU" b="1" dirty="0" smtClean="0"/>
              <a:t>Страшна лиса-плутовка </a:t>
            </a:r>
            <a:br>
              <a:rPr lang="ru-RU" b="1" dirty="0" smtClean="0"/>
            </a:br>
            <a:r>
              <a:rPr lang="ru-RU" b="1" dirty="0" smtClean="0"/>
              <a:t>Ему  и серый волк.</a:t>
            </a:r>
            <a:br>
              <a:rPr lang="ru-RU" b="1" dirty="0" smtClean="0"/>
            </a:br>
            <a:r>
              <a:rPr lang="ru-RU" b="1" dirty="0" smtClean="0"/>
              <a:t>Любитель грызть морковку.</a:t>
            </a:r>
            <a:br>
              <a:rPr lang="ru-RU" b="1" dirty="0" smtClean="0"/>
            </a:br>
            <a:r>
              <a:rPr lang="ru-RU" b="1" dirty="0" smtClean="0"/>
              <a:t>В капусте знает толк.</a:t>
            </a:r>
            <a:br>
              <a:rPr lang="ru-RU" b="1" dirty="0" smtClean="0"/>
            </a:br>
            <a:r>
              <a:rPr lang="ru-RU" b="1" dirty="0" smtClean="0"/>
              <a:t>А, кто он? Угадай-ка!</a:t>
            </a:r>
            <a:br>
              <a:rPr lang="ru-RU" b="1" dirty="0" smtClean="0"/>
            </a:br>
            <a:r>
              <a:rPr lang="ru-RU" b="1" dirty="0" smtClean="0"/>
              <a:t>Зовём его мы зайка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31746" name="Picture 2" descr="Рассказы о зиме и о животных зимой - Страница 2 из 2 - StranaKids.ru StranaKids.ru"/>
          <p:cNvPicPr>
            <a:picLocks noChangeAspect="1" noChangeArrowheads="1"/>
          </p:cNvPicPr>
          <p:nvPr/>
        </p:nvPicPr>
        <p:blipFill>
          <a:blip r:embed="rId3" cstate="print"/>
          <a:srcRect l="10205" t="1471" r="8796"/>
          <a:stretch>
            <a:fillRect/>
          </a:stretch>
        </p:blipFill>
        <p:spPr bwMode="auto">
          <a:xfrm>
            <a:off x="4427984" y="1628800"/>
            <a:ext cx="4449375" cy="431978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657671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Живет и зайка в глухом лесу. Под кусточком прячется, всего боится. Страшно в лапы к волку да лисе попасться. Зубки у зайки острые, да укусить никого не может, смелости не хватает. Вот и прячется зайка то под кусточком, то под пенечком.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482952" cy="1143000"/>
          </a:xfrm>
        </p:spPr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3754760" cy="49294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Кто крадётся между сосен?</a:t>
            </a:r>
            <a:br>
              <a:rPr lang="ru-RU" dirty="0" smtClean="0"/>
            </a:br>
            <a:r>
              <a:rPr lang="ru-RU" dirty="0" smtClean="0"/>
              <a:t>Шубку огненную носит?</a:t>
            </a:r>
            <a:br>
              <a:rPr lang="ru-RU" dirty="0" smtClean="0"/>
            </a:br>
            <a:r>
              <a:rPr lang="ru-RU" dirty="0" smtClean="0"/>
              <a:t>Чей там хвост в траве густой</a:t>
            </a:r>
            <a:br>
              <a:rPr lang="ru-RU" dirty="0" smtClean="0"/>
            </a:br>
            <a:r>
              <a:rPr lang="ru-RU" dirty="0" smtClean="0"/>
              <a:t>Замелькал, как золотой?</a:t>
            </a:r>
            <a:br>
              <a:rPr lang="ru-RU" dirty="0" smtClean="0"/>
            </a:br>
            <a:r>
              <a:rPr lang="ru-RU" dirty="0" smtClean="0"/>
              <a:t>Это –  девица краса,</a:t>
            </a:r>
            <a:br>
              <a:rPr lang="ru-RU" dirty="0" smtClean="0"/>
            </a:br>
            <a:r>
              <a:rPr lang="ru-RU" dirty="0" smtClean="0"/>
              <a:t>Ярко-рыжая лиса.</a:t>
            </a:r>
          </a:p>
          <a:p>
            <a:pPr algn="ctr"/>
            <a:endParaRPr lang="ru-RU" dirty="0"/>
          </a:p>
        </p:txBody>
      </p:sp>
      <p:pic>
        <p:nvPicPr>
          <p:cNvPr id="25602" name="Picture 2" descr="@дневники - Не все мечты сбываются сами, нужно им помочь. (с) Девочка Лава"/>
          <p:cNvPicPr>
            <a:picLocks noChangeAspect="1" noChangeArrowheads="1"/>
          </p:cNvPicPr>
          <p:nvPr/>
        </p:nvPicPr>
        <p:blipFill>
          <a:blip r:embed="rId3" cstate="print"/>
          <a:srcRect l="12960" t="3054" r="14681"/>
          <a:stretch>
            <a:fillRect/>
          </a:stretch>
        </p:blipFill>
        <p:spPr bwMode="auto">
          <a:xfrm>
            <a:off x="3923928" y="1124744"/>
            <a:ext cx="4824536" cy="45708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лисицы зубы острые, мордочка тоненькая, ушки на макушке. Хорошо лиса наряжена: шерстка пушистая и золотистая; сама рыжая, грудка у нее белая, хвост пышный, красивый. Тепло лисе зимой в такой шубке.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Ходит лисица тихонько, к земле низко пригибается. Свой пышный хвостик носит бережно.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datas/okruzhajuschij-mir/Zimoj-v-lesu/0008-008-Vse-lisu-nazyvajut-khitr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\лисята.jpg"/>
          <p:cNvPicPr>
            <a:picLocks noChangeAspect="1" noChangeArrowheads="1"/>
          </p:cNvPicPr>
          <p:nvPr/>
        </p:nvPicPr>
        <p:blipFill>
          <a:blip r:embed="rId2" cstate="print"/>
          <a:srcRect l="2748" t="5901" r="2050" b="3801"/>
          <a:stretch>
            <a:fillRect/>
          </a:stretch>
        </p:blipFill>
        <p:spPr bwMode="auto">
          <a:xfrm>
            <a:off x="-252536" y="0"/>
            <a:ext cx="9649047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лисы - лисята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332656"/>
            <a:ext cx="5626968" cy="1143000"/>
          </a:xfrm>
        </p:spPr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ru-RU" dirty="0" smtClean="0"/>
              <a:t>Дружбу водит лишь с лисой, </a:t>
            </a:r>
            <a:br>
              <a:rPr lang="ru-RU" dirty="0" smtClean="0"/>
            </a:br>
            <a:r>
              <a:rPr lang="ru-RU" dirty="0" smtClean="0"/>
              <a:t>Этот зверь сердитый, злой. </a:t>
            </a:r>
            <a:br>
              <a:rPr lang="ru-RU" dirty="0" smtClean="0"/>
            </a:br>
            <a:r>
              <a:rPr lang="ru-RU" dirty="0" smtClean="0"/>
              <a:t>Он зубами щёлк да щёлк, </a:t>
            </a:r>
            <a:br>
              <a:rPr lang="ru-RU" dirty="0" smtClean="0"/>
            </a:br>
            <a:r>
              <a:rPr lang="ru-RU" dirty="0" smtClean="0"/>
              <a:t>Очень страшный серый волк.</a:t>
            </a:r>
            <a:endParaRPr lang="ru-RU" dirty="0"/>
          </a:p>
        </p:txBody>
      </p:sp>
      <p:pic>
        <p:nvPicPr>
          <p:cNvPr id="18436" name="Picture 4" descr="Документальные фильмы документальные фильмы онлайн, все о до…"/>
          <p:cNvPicPr>
            <a:picLocks noChangeAspect="1" noChangeArrowheads="1"/>
          </p:cNvPicPr>
          <p:nvPr/>
        </p:nvPicPr>
        <p:blipFill>
          <a:blip r:embed="rId3" cstate="print"/>
          <a:srcRect l="11898" t="20163" r="3350" b="16488"/>
          <a:stretch>
            <a:fillRect/>
          </a:stretch>
        </p:blipFill>
        <p:spPr bwMode="auto">
          <a:xfrm>
            <a:off x="4139952" y="1124744"/>
            <a:ext cx="4752528" cy="546642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12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Сейчас мы с вами превратимся в волчат. Волки зимой громко воют. Как они воют?  Дети произносят протяжное «У-у-у»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1171349090_2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229600" cy="17256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волка глаза зоркие, зубы острые. Шубка серая, теплая. Не страшны серому зимние морозы. Он по лесу и день и ночь рыщет – себе добычу ищет. Прячьтесь все зверюшки лесные. Как попадетесь в лапы к серому – не </a:t>
            </a:r>
            <a:r>
              <a:rPr lang="ru-RU" sz="2400" dirty="0" err="1" smtClean="0"/>
              <a:t>сдобровать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7091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Ходит по лесу Красавец</a:t>
            </a:r>
            <a:br>
              <a:rPr lang="ru-RU" b="1" dirty="0" smtClean="0"/>
            </a:br>
            <a:r>
              <a:rPr lang="ru-RU" b="1" dirty="0" smtClean="0"/>
              <a:t>Сквозь чащобы продираясь.</a:t>
            </a:r>
            <a:br>
              <a:rPr lang="ru-RU" b="1" dirty="0" smtClean="0"/>
            </a:br>
            <a:r>
              <a:rPr lang="ru-RU" b="1" dirty="0" smtClean="0"/>
              <a:t>Носит рогов корону.</a:t>
            </a:r>
            <a:br>
              <a:rPr lang="ru-RU" b="1" dirty="0" smtClean="0"/>
            </a:br>
            <a:r>
              <a:rPr lang="ru-RU" b="1" dirty="0" smtClean="0"/>
              <a:t>Рогами крепит оборону.</a:t>
            </a:r>
            <a:br>
              <a:rPr lang="ru-RU" b="1" dirty="0" smtClean="0"/>
            </a:br>
            <a:r>
              <a:rPr lang="ru-RU" b="1" dirty="0" smtClean="0"/>
              <a:t>Если встретить довелось</a:t>
            </a:r>
            <a:br>
              <a:rPr lang="ru-RU" b="1" dirty="0" smtClean="0"/>
            </a:br>
            <a:r>
              <a:rPr lang="ru-RU" b="1" dirty="0" smtClean="0"/>
              <a:t>Знайте, дети, это …</a:t>
            </a:r>
            <a:br>
              <a:rPr lang="ru-RU" b="1" dirty="0" smtClean="0"/>
            </a:br>
            <a:r>
              <a:rPr lang="ru-RU" b="1" dirty="0" smtClean="0"/>
              <a:t>                                   (Лось)</a:t>
            </a:r>
            <a:endParaRPr lang="ru-RU" b="1" dirty="0"/>
          </a:p>
        </p:txBody>
      </p:sp>
      <p:pic>
        <p:nvPicPr>
          <p:cNvPr id="13314" name="Picture 2" descr="За успешную охоту на лосей придется ответить по закону"/>
          <p:cNvPicPr>
            <a:picLocks noChangeAspect="1" noChangeArrowheads="1"/>
          </p:cNvPicPr>
          <p:nvPr/>
        </p:nvPicPr>
        <p:blipFill>
          <a:blip r:embed="rId3" cstate="print"/>
          <a:srcRect l="4919" t="1775" r="21844"/>
          <a:stretch>
            <a:fillRect/>
          </a:stretch>
        </p:blipFill>
        <p:spPr bwMode="auto">
          <a:xfrm>
            <a:off x="3779912" y="1412776"/>
            <a:ext cx="5112568" cy="45642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bkmt животных\70391329_Belka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56" y="0"/>
            <a:ext cx="628654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3500438" cy="4286250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Кто в лесном дупле живет?</a:t>
            </a:r>
            <a:b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Кто орешки всё грызет?</a:t>
            </a:r>
            <a:b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Кто грибы на ветках сушит?</a:t>
            </a:r>
            <a:b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С кисточками ее уши.</a:t>
            </a:r>
            <a:b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Пушистый теплый хвост, как грелка,</a:t>
            </a:r>
            <a:b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Ну, конечно, это – Белка.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lack-moose-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64" y="0"/>
            <a:ext cx="9106036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000628" y="285728"/>
            <a:ext cx="4143372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 и смелый, он и быстрый,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 У него рога ветвисты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Средь заснеженных болот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Он лишайник вкусный рвет.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5482952" cy="1143000"/>
          </a:xfrm>
        </p:spPr>
        <p:txBody>
          <a:bodyPr/>
          <a:lstStyle/>
          <a:p>
            <a:r>
              <a:rPr lang="ru-RU" dirty="0" smtClean="0"/>
              <a:t>У лося- лосята.</a:t>
            </a:r>
            <a:endParaRPr lang="ru-RU" dirty="0"/>
          </a:p>
        </p:txBody>
      </p:sp>
      <p:pic>
        <p:nvPicPr>
          <p:cNvPr id="11266" name="Picture 2" descr="Труп лося по кровавым следам нашел игринский егерь / Новостная лента СМИ Удмуртской Республики. Новости Удмурт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3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Лось с большим удовольствием употребляет в пищу прутья и листья липы,  осины, рябины, пихты, ели, сосны, даже сосновые шишки. Лось нагибает макушку деревьев ртом и держит невысокие деревья между ног, от этого иногда деревья не выдерживают его большой тяжести и ломаются.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open.az/uploads/posts/2012-06/1338952264_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551836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661248"/>
            <a:ext cx="8028384" cy="1196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Дупло- домик для белочки, там она хранит запасы на зиму. А бывает, что закапывает орехи в землю.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лоило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933056"/>
            <a:ext cx="3792785" cy="29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5580112" cy="23488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Кто колюч? Живет в лесу? </a:t>
            </a:r>
            <a:br>
              <a:rPr lang="ru-RU" sz="2800" dirty="0" smtClean="0"/>
            </a:br>
            <a:r>
              <a:rPr lang="ru-RU" sz="2800" dirty="0" smtClean="0"/>
              <a:t> Не боится кто лису?</a:t>
            </a:r>
            <a:br>
              <a:rPr lang="ru-RU" sz="2800" dirty="0" smtClean="0"/>
            </a:br>
            <a:r>
              <a:rPr lang="ru-RU" sz="2800" dirty="0" smtClean="0"/>
              <a:t>От нее он не бежит: </a:t>
            </a:r>
            <a:br>
              <a:rPr lang="ru-RU" sz="2800" dirty="0" smtClean="0"/>
            </a:br>
            <a:r>
              <a:rPr lang="ru-RU" sz="2800" dirty="0" smtClean="0"/>
              <a:t>В клубок свернется и лежит,</a:t>
            </a:r>
            <a:br>
              <a:rPr lang="ru-RU" sz="2800" dirty="0" smtClean="0"/>
            </a:br>
            <a:r>
              <a:rPr lang="ru-RU" sz="2800" dirty="0" smtClean="0"/>
              <a:t>Не видать ни глаз, ни ножек? Ты узнал? </a:t>
            </a:r>
            <a:br>
              <a:rPr lang="ru-RU" sz="2800" dirty="0" smtClean="0"/>
            </a:br>
            <a:r>
              <a:rPr lang="ru-RU" sz="2800" dirty="0" smtClean="0"/>
              <a:t>Ведь это ежик.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ж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97352" cy="6597352"/>
          </a:xfrm>
          <a:prstGeom prst="rect">
            <a:avLst/>
          </a:prstGeom>
        </p:spPr>
      </p:pic>
      <p:pic>
        <p:nvPicPr>
          <p:cNvPr id="5" name="Рисунок 4" descr="0017-017-Vpadajut-v-spjachku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538" t="22700" r="57874" b="12201"/>
          <a:stretch>
            <a:fillRect/>
          </a:stretch>
        </p:blipFill>
        <p:spPr>
          <a:xfrm>
            <a:off x="5292080" y="1844824"/>
            <a:ext cx="3528392" cy="446449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/>
          <a:lstStyle/>
          <a:p>
            <a:r>
              <a:rPr lang="ru-RU" dirty="0" smtClean="0"/>
              <a:t>Впадают в спячку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7044324_hedgeho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11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im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4429132"/>
            <a:ext cx="4757742" cy="219709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Он зимой в берлоге спит,</a:t>
            </a:r>
            <a:br>
              <a:rPr lang="ru-RU" dirty="0" smtClean="0"/>
            </a:br>
            <a:r>
              <a:rPr lang="ru-RU" dirty="0" smtClean="0"/>
              <a:t>Потихонечку храпит,</a:t>
            </a:r>
            <a:br>
              <a:rPr lang="ru-RU" dirty="0" smtClean="0"/>
            </a:br>
            <a:r>
              <a:rPr lang="ru-RU" dirty="0" smtClean="0"/>
              <a:t>А проснётся, ну реветь, </a:t>
            </a:r>
            <a:br>
              <a:rPr lang="ru-RU" dirty="0" smtClean="0"/>
            </a:br>
            <a:r>
              <a:rPr lang="ru-RU" dirty="0" smtClean="0"/>
              <a:t>Как зовут его? – Медведь.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щение Приозёрцев :: Просмотр темы - А какой сегодня праздник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849694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Зимой берлогу засыпает снегом – внутри медведю тепло и уютно.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Медведь зимой спит и ничего не ест – он живёт за счёт накопленного летом  и осенью жира.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4put.ru/pictures/max/489/1504427.jpg"/>
          <p:cNvPicPr>
            <a:picLocks noChangeAspect="1" noChangeArrowheads="1"/>
          </p:cNvPicPr>
          <p:nvPr/>
        </p:nvPicPr>
        <p:blipFill>
          <a:blip r:embed="rId2" cstate="print"/>
          <a:srcRect l="13376"/>
          <a:stretch>
            <a:fillRect/>
          </a:stretch>
        </p:blipFill>
        <p:spPr bwMode="auto">
          <a:xfrm>
            <a:off x="-380102" y="0"/>
            <a:ext cx="95241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3864</TotalTime>
  <Words>336</Words>
  <Application>Microsoft Office PowerPoint</Application>
  <PresentationFormat>Экран (4:3)</PresentationFormat>
  <Paragraphs>29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«Дикие животные зимой» (для детей младшего возраста)</vt:lpstr>
      <vt:lpstr>Слайд 2</vt:lpstr>
      <vt:lpstr>Дупло- домик для белочки, там она хранит запасы на зиму. А бывает, что закапывает орехи в землю.</vt:lpstr>
      <vt:lpstr>Кто колюч? Живет в лесу?   Не боится кто лису? От нее он не бежит:  В клубок свернется и лежит, Не видать ни глаз, ни ножек? Ты узнал?  Ведь это ежик.</vt:lpstr>
      <vt:lpstr>Впадают в спячку</vt:lpstr>
      <vt:lpstr>Слайд 6</vt:lpstr>
      <vt:lpstr>Загадка</vt:lpstr>
      <vt:lpstr>Слайд 8</vt:lpstr>
      <vt:lpstr>Слайд 9</vt:lpstr>
      <vt:lpstr>Загадка</vt:lpstr>
      <vt:lpstr>Слайд 11</vt:lpstr>
      <vt:lpstr>Загадка</vt:lpstr>
      <vt:lpstr>Слайд 13</vt:lpstr>
      <vt:lpstr>Слайд 14</vt:lpstr>
      <vt:lpstr>У лисы - лисята</vt:lpstr>
      <vt:lpstr>Загадка</vt:lpstr>
      <vt:lpstr>Слайд 17</vt:lpstr>
      <vt:lpstr>У волка глаза зоркие, зубы острые. Шубка серая, теплая. Не страшны серому зимние морозы. Он по лесу и день и ночь рыщет – себе добычу ищет. Прячьтесь все зверюшки лесные. Как попадетесь в лапы к серому – не сдобровать.</vt:lpstr>
      <vt:lpstr>Загадка</vt:lpstr>
      <vt:lpstr>Слайд 20</vt:lpstr>
      <vt:lpstr>У лося- лосята.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140</cp:revision>
  <dcterms:created xsi:type="dcterms:W3CDTF">2014-10-26T11:58:05Z</dcterms:created>
  <dcterms:modified xsi:type="dcterms:W3CDTF">2015-02-13T16:09:32Z</dcterms:modified>
</cp:coreProperties>
</file>