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D75-7B67-4828-97C3-EADBF41148C9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83EB-E354-4047-B8B5-75B24CB5CF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D75-7B67-4828-97C3-EADBF41148C9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83EB-E354-4047-B8B5-75B24CB5CF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D75-7B67-4828-97C3-EADBF41148C9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83EB-E354-4047-B8B5-75B24CB5CF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D75-7B67-4828-97C3-EADBF41148C9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83EB-E354-4047-B8B5-75B24CB5CF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D75-7B67-4828-97C3-EADBF41148C9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83EB-E354-4047-B8B5-75B24CB5CF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D75-7B67-4828-97C3-EADBF41148C9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83EB-E354-4047-B8B5-75B24CB5CF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D75-7B67-4828-97C3-EADBF41148C9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83EB-E354-4047-B8B5-75B24CB5CF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D75-7B67-4828-97C3-EADBF41148C9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83EB-E354-4047-B8B5-75B24CB5CF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D75-7B67-4828-97C3-EADBF41148C9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83EB-E354-4047-B8B5-75B24CB5CF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D75-7B67-4828-97C3-EADBF41148C9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83EB-E354-4047-B8B5-75B24CB5CF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D75-7B67-4828-97C3-EADBF41148C9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83EB-E354-4047-B8B5-75B24CB5CF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CBD75-7B67-4828-97C3-EADBF41148C9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183EB-E354-4047-B8B5-75B24CB5CF0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457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58300" cy="68580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-sazhentsy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a6624adf3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01649385_wp_bee_on_spring_1152x8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59219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7846" y="0"/>
            <a:ext cx="9279692" cy="6858000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2qo9f-vn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81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</p:cSld>
  <p:clrMapOvr>
    <a:masterClrMapping/>
  </p:clrMapOvr>
  <p:transition>
    <p:plu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34354266759666049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</cp:revision>
  <dcterms:created xsi:type="dcterms:W3CDTF">2014-01-25T10:10:42Z</dcterms:created>
  <dcterms:modified xsi:type="dcterms:W3CDTF">2014-01-25T10:18:31Z</dcterms:modified>
</cp:coreProperties>
</file>