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65" r:id="rId5"/>
    <p:sldId id="257" r:id="rId6"/>
    <p:sldId id="262" r:id="rId7"/>
    <p:sldId id="260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4AEA-9EEC-4E91-A313-E3D608F8B84C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E00E-58E6-4F13-84F1-D363753DB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jpe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Мы создаем запрещающий знак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14445"/>
          </a:xfrm>
        </p:spPr>
        <p:txBody>
          <a:bodyPr/>
          <a:lstStyle/>
          <a:p>
            <a:r>
              <a:rPr lang="ru-RU" b="1" dirty="0" smtClean="0"/>
              <a:t>Запрещающий знак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68538" y="4292600"/>
            <a:ext cx="422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Не оставляй мусор в лесу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5288" y="4652963"/>
            <a:ext cx="41465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Вы в поход пришли, ребята…</a:t>
            </a:r>
          </a:p>
          <a:p>
            <a:r>
              <a:rPr lang="ru-RU" b="1"/>
              <a:t>Отдохнуть, конечно, надо:</a:t>
            </a:r>
          </a:p>
          <a:p>
            <a:r>
              <a:rPr lang="ru-RU" b="1"/>
              <a:t>Поиграть и порезвиться,</a:t>
            </a:r>
          </a:p>
          <a:p>
            <a:r>
              <a:rPr lang="ru-RU" b="1"/>
              <a:t>И наесться, и напиться…</a:t>
            </a:r>
          </a:p>
          <a:p>
            <a:r>
              <a:rPr lang="ru-RU" b="1"/>
              <a:t>Но вокруг остались банки,</a:t>
            </a:r>
          </a:p>
          <a:p>
            <a:r>
              <a:rPr lang="ru-RU" b="1"/>
              <a:t>Целлофан, железки, склянки…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5364163" y="4652963"/>
            <a:ext cx="3779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Оставлять их здесь нельзя!</a:t>
            </a:r>
          </a:p>
          <a:p>
            <a:r>
              <a:rPr lang="ru-RU" b="1" dirty="0"/>
              <a:t>Не поленимся, друзья:</a:t>
            </a:r>
          </a:p>
          <a:p>
            <a:r>
              <a:rPr lang="ru-RU" b="1" dirty="0"/>
              <a:t>Мусор тут, в лесу, чужой,</a:t>
            </a:r>
          </a:p>
          <a:p>
            <a:r>
              <a:rPr lang="ru-RU" b="1" dirty="0"/>
              <a:t>Заберём его с собой!</a:t>
            </a:r>
          </a:p>
        </p:txBody>
      </p:sp>
      <p:pic>
        <p:nvPicPr>
          <p:cNvPr id="13317" name="Picture 7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88913"/>
            <a:ext cx="62642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627313" y="4797425"/>
            <a:ext cx="3757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Не бейте стекло в лесу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79388" y="5241925"/>
            <a:ext cx="43195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Нельзя  стекло в лесу кидать,</a:t>
            </a:r>
          </a:p>
          <a:p>
            <a:r>
              <a:rPr lang="ru-RU" b="1"/>
              <a:t>Нельзя бутылки разбивать;</a:t>
            </a:r>
          </a:p>
          <a:p>
            <a:r>
              <a:rPr lang="ru-RU" b="1"/>
              <a:t>Осколки острые опасны –</a:t>
            </a:r>
          </a:p>
          <a:p>
            <a:r>
              <a:rPr lang="ru-RU" b="1"/>
              <a:t>О них порежешься ужасно!</a:t>
            </a:r>
          </a:p>
          <a:p>
            <a:endParaRPr lang="ru-RU" b="1"/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716463" y="5300663"/>
            <a:ext cx="39751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/>
              <a:t>А если вдруг на них свалиться –</a:t>
            </a:r>
          </a:p>
          <a:p>
            <a:r>
              <a:rPr lang="ru-RU" sz="1800" b="1"/>
              <a:t>В больнице можно очутиться!</a:t>
            </a:r>
          </a:p>
          <a:p>
            <a:r>
              <a:rPr lang="ru-RU" sz="1800" b="1"/>
              <a:t>И обитателям лесным</a:t>
            </a:r>
          </a:p>
          <a:p>
            <a:r>
              <a:rPr lang="ru-RU" sz="1800" b="1"/>
              <a:t>Стекляшки тоже не нужны…</a:t>
            </a:r>
          </a:p>
        </p:txBody>
      </p:sp>
      <p:pic>
        <p:nvPicPr>
          <p:cNvPr id="14341" name="Picture 7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60350"/>
            <a:ext cx="6840537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N1PW5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0929"/>
            <a:ext cx="6929486" cy="66985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857364"/>
            <a:ext cx="5072098" cy="364333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 Запрещающий знак-это белый круг с красной каймой. Внутри него изображены предметы, которые нельзя бросать в лесу. И эти предметы перечеркнуты красной чертой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"/>
            <a:ext cx="7315224" cy="114298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Эти предметы нельзя бросать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CA2MRSS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000108"/>
            <a:ext cx="2786082" cy="1817010"/>
          </a:xfrm>
          <a:prstGeom prst="rect">
            <a:avLst/>
          </a:prstGeom>
        </p:spPr>
      </p:pic>
      <p:pic>
        <p:nvPicPr>
          <p:cNvPr id="6" name="Рисунок 5" descr="i[7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214422"/>
            <a:ext cx="1785950" cy="1927284"/>
          </a:xfrm>
          <a:prstGeom prst="rect">
            <a:avLst/>
          </a:prstGeom>
        </p:spPr>
      </p:pic>
      <p:pic>
        <p:nvPicPr>
          <p:cNvPr id="7" name="Рисунок 6" descr="iCAXP6W9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7884" y="1428736"/>
            <a:ext cx="2357439" cy="1571626"/>
          </a:xfrm>
          <a:prstGeom prst="rect">
            <a:avLst/>
          </a:prstGeom>
        </p:spPr>
      </p:pic>
      <p:pic>
        <p:nvPicPr>
          <p:cNvPr id="8" name="Рисунок 7" descr="iCAK0CEC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1670" y="2643182"/>
            <a:ext cx="2081217" cy="2067434"/>
          </a:xfrm>
          <a:prstGeom prst="rect">
            <a:avLst/>
          </a:prstGeom>
        </p:spPr>
      </p:pic>
      <p:pic>
        <p:nvPicPr>
          <p:cNvPr id="10" name="Рисунок 9" descr="kollazh12-2012[1]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957499" y="2829188"/>
            <a:ext cx="2872342" cy="4071967"/>
          </a:xfrm>
          <a:prstGeom prst="rect">
            <a:avLst/>
          </a:prstGeom>
        </p:spPr>
      </p:pic>
      <p:pic>
        <p:nvPicPr>
          <p:cNvPr id="11" name="Рисунок 10" descr="hi-256-8-889bf7757a2ccff8e42f87baf055c2e4d30e00bd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14414" y="4500570"/>
            <a:ext cx="1719266" cy="17192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CAN1PW5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8593"/>
            <a:ext cx="8929717" cy="6608993"/>
          </a:xfrm>
          <a:prstGeom prst="rect">
            <a:avLst/>
          </a:prstGeom>
        </p:spPr>
      </p:pic>
      <p:pic>
        <p:nvPicPr>
          <p:cNvPr id="8" name="Рисунок 7" descr="iCAK0CEC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1071546"/>
            <a:ext cx="4293414" cy="4264980"/>
          </a:xfrm>
          <a:prstGeom prst="rect">
            <a:avLst/>
          </a:prstGeom>
        </p:spPr>
      </p:pic>
      <p:pic>
        <p:nvPicPr>
          <p:cNvPr id="12" name="Рисунок 11" descr="i[7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1357298"/>
            <a:ext cx="3662383" cy="3952212"/>
          </a:xfrm>
          <a:prstGeom prst="rect">
            <a:avLst/>
          </a:prstGeom>
        </p:spPr>
      </p:pic>
      <p:pic>
        <p:nvPicPr>
          <p:cNvPr id="13" name="Рисунок 12" descr="iCA2MRSS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2357430"/>
            <a:ext cx="5381655" cy="3509775"/>
          </a:xfrm>
          <a:prstGeom prst="rect">
            <a:avLst/>
          </a:prstGeom>
        </p:spPr>
      </p:pic>
      <p:pic>
        <p:nvPicPr>
          <p:cNvPr id="14" name="Рисунок 13" descr="kollazh12-2012[1]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116" y="1714488"/>
            <a:ext cx="3238500" cy="4591050"/>
          </a:xfrm>
          <a:prstGeom prst="rect">
            <a:avLst/>
          </a:prstGeom>
        </p:spPr>
      </p:pic>
      <p:pic>
        <p:nvPicPr>
          <p:cNvPr id="16" name="Рисунок 15" descr="iCAXP6W9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85918" y="1643050"/>
            <a:ext cx="5679321" cy="3786214"/>
          </a:xfrm>
          <a:prstGeom prst="rect">
            <a:avLst/>
          </a:prstGeom>
        </p:spPr>
      </p:pic>
      <p:pic>
        <p:nvPicPr>
          <p:cNvPr id="17" name="Рисунок 16" descr="hi-256-8-889bf7757a2ccff8e42f87baf055c2e4d30e00bd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8794" y="857232"/>
            <a:ext cx="5434042" cy="543404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CAN1PW5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14290"/>
            <a:ext cx="6429420" cy="6215130"/>
          </a:xfrm>
          <a:prstGeom prst="rect">
            <a:avLst/>
          </a:prstGeom>
        </p:spPr>
      </p:pic>
      <p:pic>
        <p:nvPicPr>
          <p:cNvPr id="5" name="Рисунок 4" descr="iCA2MRSS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714488"/>
            <a:ext cx="1800238" cy="1174068"/>
          </a:xfrm>
          <a:prstGeom prst="rect">
            <a:avLst/>
          </a:prstGeom>
        </p:spPr>
      </p:pic>
      <p:pic>
        <p:nvPicPr>
          <p:cNvPr id="6" name="Рисунок 5" descr="i[7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1000108"/>
            <a:ext cx="1357322" cy="1464736"/>
          </a:xfrm>
          <a:prstGeom prst="rect">
            <a:avLst/>
          </a:prstGeom>
        </p:spPr>
      </p:pic>
      <p:pic>
        <p:nvPicPr>
          <p:cNvPr id="9" name="Рисунок 8" descr="iCAXP6W9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1928802"/>
            <a:ext cx="1428760" cy="952507"/>
          </a:xfrm>
          <a:prstGeom prst="rect">
            <a:avLst/>
          </a:prstGeom>
        </p:spPr>
      </p:pic>
      <p:pic>
        <p:nvPicPr>
          <p:cNvPr id="8" name="Рисунок 7" descr="iCAK0CEC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546" y="3000372"/>
            <a:ext cx="1721646" cy="1710244"/>
          </a:xfrm>
          <a:prstGeom prst="rect">
            <a:avLst/>
          </a:prstGeom>
        </p:spPr>
      </p:pic>
      <p:pic>
        <p:nvPicPr>
          <p:cNvPr id="10" name="Рисунок 9" descr="kollazh12-2012[1]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206016">
            <a:off x="5148887" y="3176109"/>
            <a:ext cx="1365904" cy="1936370"/>
          </a:xfrm>
          <a:prstGeom prst="rect">
            <a:avLst/>
          </a:prstGeom>
        </p:spPr>
      </p:pic>
      <p:pic>
        <p:nvPicPr>
          <p:cNvPr id="11" name="Рисунок 10" descr="hi-256-8-889bf7757a2ccff8e42f87baf055c2e4d30e00bd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430" y="4214818"/>
            <a:ext cx="1362076" cy="136207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87975"/>
            <a:ext cx="7772400" cy="147002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а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CAN1PW5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214290"/>
            <a:ext cx="6429420" cy="6215130"/>
          </a:xfrm>
          <a:prstGeom prst="rect">
            <a:avLst/>
          </a:prstGeom>
        </p:spPr>
      </p:pic>
      <p:pic>
        <p:nvPicPr>
          <p:cNvPr id="5" name="Рисунок 4" descr="iCA2MRSS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714488"/>
            <a:ext cx="1800238" cy="1174068"/>
          </a:xfrm>
          <a:prstGeom prst="rect">
            <a:avLst/>
          </a:prstGeom>
        </p:spPr>
      </p:pic>
      <p:pic>
        <p:nvPicPr>
          <p:cNvPr id="6" name="Рисунок 5" descr="i[7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1000108"/>
            <a:ext cx="1357322" cy="1464736"/>
          </a:xfrm>
          <a:prstGeom prst="rect">
            <a:avLst/>
          </a:prstGeom>
        </p:spPr>
      </p:pic>
      <p:pic>
        <p:nvPicPr>
          <p:cNvPr id="9" name="Рисунок 8" descr="iCAXP6W9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1928802"/>
            <a:ext cx="1428760" cy="952507"/>
          </a:xfrm>
          <a:prstGeom prst="rect">
            <a:avLst/>
          </a:prstGeom>
        </p:spPr>
      </p:pic>
      <p:pic>
        <p:nvPicPr>
          <p:cNvPr id="8" name="Рисунок 7" descr="iCAK0CEC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546" y="3000372"/>
            <a:ext cx="1721646" cy="1710244"/>
          </a:xfrm>
          <a:prstGeom prst="rect">
            <a:avLst/>
          </a:prstGeom>
        </p:spPr>
      </p:pic>
      <p:pic>
        <p:nvPicPr>
          <p:cNvPr id="10" name="Рисунок 9" descr="kollazh12-2012[1]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206016">
            <a:off x="5148887" y="3176109"/>
            <a:ext cx="1365904" cy="1936370"/>
          </a:xfrm>
          <a:prstGeom prst="rect">
            <a:avLst/>
          </a:prstGeom>
        </p:spPr>
      </p:pic>
      <p:pic>
        <p:nvPicPr>
          <p:cNvPr id="11" name="Рисунок 10" descr="hi-256-8-889bf7757a2ccff8e42f87baf055c2e4d30e00bd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430" y="4214818"/>
            <a:ext cx="1362076" cy="136207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 rot="986035">
            <a:off x="1599740" y="-213767"/>
            <a:ext cx="6220480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5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endParaRPr lang="ru-RU" sz="45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В</a:t>
            </a:r>
            <a:r>
              <a:rPr lang="ru-RU" b="1" dirty="0" smtClean="0"/>
              <a:t>от что  у нас получилось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149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Мы создаем запрещающий знак</vt:lpstr>
      <vt:lpstr>Слайд 2</vt:lpstr>
      <vt:lpstr>Слайд 3</vt:lpstr>
      <vt:lpstr> Запрещающий знак-это белый круг с красной каймой. Внутри него изображены предметы, которые нельзя бросать в лесу. И эти предметы перечеркнуты красной чертой    </vt:lpstr>
      <vt:lpstr>Эти предметы нельзя бросать</vt:lpstr>
      <vt:lpstr>Слайд 6</vt:lpstr>
      <vt:lpstr>Слайд 7</vt:lpstr>
      <vt:lpstr>а</vt:lpstr>
      <vt:lpstr>Вот что  у нас получилось</vt:lpstr>
      <vt:lpstr>Запрещающий знак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6</cp:revision>
  <dcterms:created xsi:type="dcterms:W3CDTF">2013-10-16T14:38:29Z</dcterms:created>
  <dcterms:modified xsi:type="dcterms:W3CDTF">2013-10-16T15:33:12Z</dcterms:modified>
</cp:coreProperties>
</file>