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9" r:id="rId4"/>
    <p:sldId id="257" r:id="rId5"/>
    <p:sldId id="260" r:id="rId6"/>
    <p:sldId id="274" r:id="rId7"/>
    <p:sldId id="275" r:id="rId8"/>
    <p:sldId id="261" r:id="rId9"/>
    <p:sldId id="262" r:id="rId10"/>
    <p:sldId id="263" r:id="rId11"/>
    <p:sldId id="273" r:id="rId12"/>
    <p:sldId id="264" r:id="rId13"/>
    <p:sldId id="265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876"/>
    <a:srgbClr val="99FF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CC366-7128-4D75-BE58-D30A568EBB3A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91AB6D-5267-4D33-A26B-B5E6713C490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Линии методики</a:t>
          </a:r>
          <a:endParaRPr lang="ru-RU" sz="16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636DD2-6C5D-4686-B4CB-7A1731BF9AD1}" type="parTrans" cxnId="{1BA17563-D091-4A37-BC98-3AD40B7B7856}">
      <dgm:prSet/>
      <dgm:spPr/>
      <dgm:t>
        <a:bodyPr/>
        <a:lstStyle/>
        <a:p>
          <a:endParaRPr lang="ru-RU"/>
        </a:p>
      </dgm:t>
    </dgm:pt>
    <dgm:pt modelId="{80CCE3F4-3094-4095-AB50-2C9F8E8D06B7}" type="sibTrans" cxnId="{1BA17563-D091-4A37-BC98-3AD40B7B7856}">
      <dgm:prSet/>
      <dgm:spPr/>
      <dgm:t>
        <a:bodyPr/>
        <a:lstStyle/>
        <a:p>
          <a:endParaRPr lang="ru-RU"/>
        </a:p>
      </dgm:t>
    </dgm:pt>
    <dgm:pt modelId="{3226CE79-96C5-4FB9-A319-49CDAE6A5C78}">
      <dgm:prSet phldrT="[Текст]" custT="1"/>
      <dgm:spPr/>
      <dgm:t>
        <a:bodyPr/>
        <a:lstStyle/>
        <a:p>
          <a:r>
            <a:rPr lang="ru-RU" sz="1400" b="1" i="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Комму-ника-тивные</a:t>
          </a:r>
          <a:r>
            <a:rPr lang="ru-RU" sz="1400" b="1" i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танцы</a:t>
          </a:r>
          <a:endParaRPr lang="ru-RU" sz="1400" b="1" i="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BFD3BF1-AE9D-4ABA-A1D9-E68D617E8F52}" type="parTrans" cxnId="{96835B36-E514-4B34-93DE-9FB43AE15196}">
      <dgm:prSet/>
      <dgm:spPr/>
      <dgm:t>
        <a:bodyPr/>
        <a:lstStyle/>
        <a:p>
          <a:endParaRPr lang="ru-RU"/>
        </a:p>
      </dgm:t>
    </dgm:pt>
    <dgm:pt modelId="{894CDE31-3E24-4AAA-A720-B72B897CE53B}" type="sibTrans" cxnId="{96835B36-E514-4B34-93DE-9FB43AE15196}">
      <dgm:prSet/>
      <dgm:spPr/>
      <dgm:t>
        <a:bodyPr/>
        <a:lstStyle/>
        <a:p>
          <a:endParaRPr lang="ru-RU"/>
        </a:p>
      </dgm:t>
    </dgm:pt>
    <dgm:pt modelId="{585DE500-185F-4519-9458-EEB49C3D99B8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Координа-ционно-подвижные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игры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56A57F-0D94-496C-B4EB-F7671A438C49}" type="parTrans" cxnId="{38CC57F0-214C-4173-8977-07FE77E71DF7}">
      <dgm:prSet/>
      <dgm:spPr/>
      <dgm:t>
        <a:bodyPr/>
        <a:lstStyle/>
        <a:p>
          <a:endParaRPr lang="ru-RU"/>
        </a:p>
      </dgm:t>
    </dgm:pt>
    <dgm:pt modelId="{E7A1A510-1466-4306-B119-86B29CC28940}" type="sibTrans" cxnId="{38CC57F0-214C-4173-8977-07FE77E71DF7}">
      <dgm:prSet/>
      <dgm:spPr/>
      <dgm:t>
        <a:bodyPr/>
        <a:lstStyle/>
        <a:p>
          <a:endParaRPr lang="ru-RU"/>
        </a:p>
      </dgm:t>
    </dgm:pt>
    <dgm:pt modelId="{32F13CC8-AA75-40DE-848F-FD5C77F52DB2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Пальчико-вые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игры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179E1C-0934-4B0F-A710-912E0E129BCE}" type="parTrans" cxnId="{E38430BC-6AE3-4B85-B2BA-2CE8E4FA6D22}">
      <dgm:prSet/>
      <dgm:spPr/>
      <dgm:t>
        <a:bodyPr/>
        <a:lstStyle/>
        <a:p>
          <a:endParaRPr lang="ru-RU"/>
        </a:p>
      </dgm:t>
    </dgm:pt>
    <dgm:pt modelId="{F59E3B9A-E9DD-41D9-9D0D-BE8D178EC119}" type="sibTrans" cxnId="{E38430BC-6AE3-4B85-B2BA-2CE8E4FA6D22}">
      <dgm:prSet/>
      <dgm:spPr/>
      <dgm:t>
        <a:bodyPr/>
        <a:lstStyle/>
        <a:p>
          <a:endParaRPr lang="ru-RU"/>
        </a:p>
      </dgm:t>
    </dgm:pt>
    <dgm:pt modelId="{D77498E2-7331-49E5-BA13-05FD85DB5F5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Хор рук</a:t>
          </a:r>
        </a:p>
      </dgm:t>
    </dgm:pt>
    <dgm:pt modelId="{0CBB89BD-CB25-43EB-9A08-59D6C325E6F1}" type="parTrans" cxnId="{0B0F4101-AD0A-470D-9E81-F32C3E940CE9}">
      <dgm:prSet/>
      <dgm:spPr/>
      <dgm:t>
        <a:bodyPr/>
        <a:lstStyle/>
        <a:p>
          <a:endParaRPr lang="ru-RU"/>
        </a:p>
      </dgm:t>
    </dgm:pt>
    <dgm:pt modelId="{FDE1C884-D4BA-4DA0-BFD9-E9469419B2DB}" type="sibTrans" cxnId="{0B0F4101-AD0A-470D-9E81-F32C3E940CE9}">
      <dgm:prSet/>
      <dgm:spPr/>
      <dgm:t>
        <a:bodyPr/>
        <a:lstStyle/>
        <a:p>
          <a:endParaRPr lang="ru-RU"/>
        </a:p>
      </dgm:t>
    </dgm:pt>
    <dgm:pt modelId="{36EE9D40-B706-4D5E-AEA1-2C5594A06A24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Ритмо-декламация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под музыку</a:t>
          </a:r>
        </a:p>
      </dgm:t>
    </dgm:pt>
    <dgm:pt modelId="{DA19AAE7-9AB5-45AB-AD80-0D85E24DEF52}" type="parTrans" cxnId="{2FB57779-CA48-4C7D-9575-2B80DA2C2ECE}">
      <dgm:prSet/>
      <dgm:spPr/>
      <dgm:t>
        <a:bodyPr/>
        <a:lstStyle/>
        <a:p>
          <a:endParaRPr lang="ru-RU"/>
        </a:p>
      </dgm:t>
    </dgm:pt>
    <dgm:pt modelId="{81FB52C4-7467-4FFD-A802-7D009EFC69E0}" type="sibTrans" cxnId="{2FB57779-CA48-4C7D-9575-2B80DA2C2ECE}">
      <dgm:prSet/>
      <dgm:spPr/>
      <dgm:t>
        <a:bodyPr/>
        <a:lstStyle/>
        <a:p>
          <a:endParaRPr lang="ru-RU"/>
        </a:p>
      </dgm:t>
    </dgm:pt>
    <dgm:pt modelId="{343A105A-B08E-4860-A453-13C4BE76524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звуками</a:t>
          </a:r>
        </a:p>
      </dgm:t>
    </dgm:pt>
    <dgm:pt modelId="{499DC5DF-DAF7-4F49-90FF-6199647E62DC}" type="parTrans" cxnId="{77FC855C-11A3-40C6-B790-5FCC52A93738}">
      <dgm:prSet/>
      <dgm:spPr/>
      <dgm:t>
        <a:bodyPr/>
        <a:lstStyle/>
        <a:p>
          <a:endParaRPr lang="ru-RU"/>
        </a:p>
      </dgm:t>
    </dgm:pt>
    <dgm:pt modelId="{3541E211-71F8-4B72-BC75-8AE21B03D77F}" type="sibTrans" cxnId="{77FC855C-11A3-40C6-B790-5FCC52A93738}">
      <dgm:prSet/>
      <dgm:spPr/>
      <dgm:t>
        <a:bodyPr/>
        <a:lstStyle/>
        <a:p>
          <a:endParaRPr lang="ru-RU"/>
        </a:p>
      </dgm:t>
    </dgm:pt>
    <dgm:pt modelId="{E3FED60C-202A-44E9-B1CB-68934FEC5B4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Активная релаксация</a:t>
          </a:r>
        </a:p>
      </dgm:t>
    </dgm:pt>
    <dgm:pt modelId="{0304C9F5-7399-4A22-8DA4-E501AE92EF1A}" type="parTrans" cxnId="{CFD8F031-77A1-425C-9E50-33872F1CC068}">
      <dgm:prSet/>
      <dgm:spPr/>
      <dgm:t>
        <a:bodyPr/>
        <a:lstStyle/>
        <a:p>
          <a:endParaRPr lang="ru-RU"/>
        </a:p>
      </dgm:t>
    </dgm:pt>
    <dgm:pt modelId="{F849FCCB-180D-4E40-8656-610A3B59F2A8}" type="sibTrans" cxnId="{CFD8F031-77A1-425C-9E50-33872F1CC068}">
      <dgm:prSet/>
      <dgm:spPr/>
      <dgm:t>
        <a:bodyPr/>
        <a:lstStyle/>
        <a:p>
          <a:endParaRPr lang="ru-RU"/>
        </a:p>
      </dgm:t>
    </dgm:pt>
    <dgm:pt modelId="{2509269E-E40B-4F40-83AC-9CB64964764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Эвритмия</a:t>
          </a:r>
        </a:p>
      </dgm:t>
    </dgm:pt>
    <dgm:pt modelId="{8988393B-585D-48C7-A863-993BF0EC2C28}" type="parTrans" cxnId="{452F70ED-2B83-47B0-8E39-89AE2AC46928}">
      <dgm:prSet/>
      <dgm:spPr/>
      <dgm:t>
        <a:bodyPr/>
        <a:lstStyle/>
        <a:p>
          <a:endParaRPr lang="ru-RU"/>
        </a:p>
      </dgm:t>
    </dgm:pt>
    <dgm:pt modelId="{3D53F305-95DD-4F4B-A8DA-FAF58A8E43EC}" type="sibTrans" cxnId="{452F70ED-2B83-47B0-8E39-89AE2AC46928}">
      <dgm:prSet/>
      <dgm:spPr/>
      <dgm:t>
        <a:bodyPr/>
        <a:lstStyle/>
        <a:p>
          <a:endParaRPr lang="ru-RU"/>
        </a:p>
      </dgm:t>
    </dgm:pt>
    <dgm:pt modelId="{24716298-490C-4D21-90F8-7060E21AC60A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Логопеди-ческие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упражне-ния</a:t>
          </a:r>
          <a:endParaRPr lang="ru-RU" sz="1400" b="1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24756D-94ED-47C5-8D84-8113618A9A43}" type="parTrans" cxnId="{9DD15B65-2A85-4582-B2EA-C452BF165569}">
      <dgm:prSet/>
      <dgm:spPr/>
      <dgm:t>
        <a:bodyPr/>
        <a:lstStyle/>
        <a:p>
          <a:endParaRPr lang="ru-RU"/>
        </a:p>
      </dgm:t>
    </dgm:pt>
    <dgm:pt modelId="{C3ED9094-BEAB-47D9-BB28-CF68BA3A1983}" type="sibTrans" cxnId="{9DD15B65-2A85-4582-B2EA-C452BF165569}">
      <dgm:prSet/>
      <dgm:spPr/>
      <dgm:t>
        <a:bodyPr/>
        <a:lstStyle/>
        <a:p>
          <a:endParaRPr lang="ru-RU"/>
        </a:p>
      </dgm:t>
    </dgm:pt>
    <dgm:pt modelId="{55745E3E-660F-4AF9-A1E4-80940810BA5E}" type="pres">
      <dgm:prSet presAssocID="{217CC366-7128-4D75-BE58-D30A568EBB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463A2-E7B0-46B5-81AC-7B5119A61EC2}" type="pres">
      <dgm:prSet presAssocID="{F191AB6D-5267-4D33-A26B-B5E6713C4908}" presName="centerShape" presStyleLbl="node0" presStyleIdx="0" presStyleCnt="1"/>
      <dgm:spPr/>
      <dgm:t>
        <a:bodyPr/>
        <a:lstStyle/>
        <a:p>
          <a:endParaRPr lang="ru-RU"/>
        </a:p>
      </dgm:t>
    </dgm:pt>
    <dgm:pt modelId="{1DF7EB7C-12EC-4C75-B472-401B6EF2FB7B}" type="pres">
      <dgm:prSet presAssocID="{EBFD3BF1-AE9D-4ABA-A1D9-E68D617E8F52}" presName="parTrans" presStyleLbl="sibTrans2D1" presStyleIdx="0" presStyleCnt="9"/>
      <dgm:spPr/>
      <dgm:t>
        <a:bodyPr/>
        <a:lstStyle/>
        <a:p>
          <a:endParaRPr lang="ru-RU"/>
        </a:p>
      </dgm:t>
    </dgm:pt>
    <dgm:pt modelId="{BF6D1014-CB03-4AB6-ADDC-B7B60ADA030E}" type="pres">
      <dgm:prSet presAssocID="{EBFD3BF1-AE9D-4ABA-A1D9-E68D617E8F52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1A43EFC0-4C20-4FEC-8049-E038CCEF5A27}" type="pres">
      <dgm:prSet presAssocID="{3226CE79-96C5-4FB9-A319-49CDAE6A5C7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A3518-7E55-4C28-A380-6E9478251F30}" type="pres">
      <dgm:prSet presAssocID="{C156A57F-0D94-496C-B4EB-F7671A438C49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BB95F56-0A42-4637-967F-D922E2550CAB}" type="pres">
      <dgm:prSet presAssocID="{C156A57F-0D94-496C-B4EB-F7671A438C49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BE2EE48C-5C4D-4616-8740-9A906A56A078}" type="pres">
      <dgm:prSet presAssocID="{585DE500-185F-4519-9458-EEB49C3D99B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8F675-B7F8-4970-8EE7-A67E24E82D3F}" type="pres">
      <dgm:prSet presAssocID="{BA179E1C-0934-4B0F-A710-912E0E129BCE}" presName="parTrans" presStyleLbl="sibTrans2D1" presStyleIdx="2" presStyleCnt="9"/>
      <dgm:spPr/>
      <dgm:t>
        <a:bodyPr/>
        <a:lstStyle/>
        <a:p>
          <a:endParaRPr lang="ru-RU"/>
        </a:p>
      </dgm:t>
    </dgm:pt>
    <dgm:pt modelId="{EAC4F798-39AD-4F16-8247-B9C9679B876D}" type="pres">
      <dgm:prSet presAssocID="{BA179E1C-0934-4B0F-A710-912E0E129BC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5C675D5D-EECA-4F87-9D74-8B3824A77383}" type="pres">
      <dgm:prSet presAssocID="{32F13CC8-AA75-40DE-848F-FD5C77F52DB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89FC7-2594-4729-9875-9F4D050BB927}" type="pres">
      <dgm:prSet presAssocID="{0CBB89BD-CB25-43EB-9A08-59D6C325E6F1}" presName="parTrans" presStyleLbl="sibTrans2D1" presStyleIdx="3" presStyleCnt="9"/>
      <dgm:spPr/>
      <dgm:t>
        <a:bodyPr/>
        <a:lstStyle/>
        <a:p>
          <a:endParaRPr lang="ru-RU"/>
        </a:p>
      </dgm:t>
    </dgm:pt>
    <dgm:pt modelId="{C512B4C3-0935-4EE5-92A2-AB5821564F51}" type="pres">
      <dgm:prSet presAssocID="{0CBB89BD-CB25-43EB-9A08-59D6C325E6F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33BE2EF1-B078-49D0-8460-2B55E5533F20}" type="pres">
      <dgm:prSet presAssocID="{D77498E2-7331-49E5-BA13-05FD85DB5F5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7CD98-845A-4A7B-8240-0CD156C366EE}" type="pres">
      <dgm:prSet presAssocID="{DA19AAE7-9AB5-45AB-AD80-0D85E24DEF52}" presName="parTrans" presStyleLbl="sibTrans2D1" presStyleIdx="4" presStyleCnt="9"/>
      <dgm:spPr/>
      <dgm:t>
        <a:bodyPr/>
        <a:lstStyle/>
        <a:p>
          <a:endParaRPr lang="ru-RU"/>
        </a:p>
      </dgm:t>
    </dgm:pt>
    <dgm:pt modelId="{0358B54D-419E-4BCE-9307-367609DE025C}" type="pres">
      <dgm:prSet presAssocID="{DA19AAE7-9AB5-45AB-AD80-0D85E24DEF52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35174777-7A96-4F4B-8F99-91CB846DD98F}" type="pres">
      <dgm:prSet presAssocID="{36EE9D40-B706-4D5E-AEA1-2C5594A06A2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3C100-ED2E-4A09-972E-86E6BCC642F2}" type="pres">
      <dgm:prSet presAssocID="{499DC5DF-DAF7-4F49-90FF-6199647E62DC}" presName="parTrans" presStyleLbl="sibTrans2D1" presStyleIdx="5" presStyleCnt="9"/>
      <dgm:spPr/>
      <dgm:t>
        <a:bodyPr/>
        <a:lstStyle/>
        <a:p>
          <a:endParaRPr lang="ru-RU"/>
        </a:p>
      </dgm:t>
    </dgm:pt>
    <dgm:pt modelId="{35090FDE-DB1F-4F92-B450-15DCD44365C4}" type="pres">
      <dgm:prSet presAssocID="{499DC5DF-DAF7-4F49-90FF-6199647E62D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3660ED8D-5CFD-4382-9F0B-BD64907516D6}" type="pres">
      <dgm:prSet presAssocID="{343A105A-B08E-4860-A453-13C4BE76524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3353B-A6E0-4632-88D1-5C66237A1CA8}" type="pres">
      <dgm:prSet presAssocID="{0304C9F5-7399-4A22-8DA4-E501AE92EF1A}" presName="parTrans" presStyleLbl="sibTrans2D1" presStyleIdx="6" presStyleCnt="9"/>
      <dgm:spPr/>
      <dgm:t>
        <a:bodyPr/>
        <a:lstStyle/>
        <a:p>
          <a:endParaRPr lang="ru-RU"/>
        </a:p>
      </dgm:t>
    </dgm:pt>
    <dgm:pt modelId="{931046FA-E2A6-4BDA-AB45-F32A9EF1E3D2}" type="pres">
      <dgm:prSet presAssocID="{0304C9F5-7399-4A22-8DA4-E501AE92EF1A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C54607F-D9C5-4533-8195-59DED7FBE937}" type="pres">
      <dgm:prSet presAssocID="{E3FED60C-202A-44E9-B1CB-68934FEC5B4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B69D-A03B-469B-AF53-E6CC7C163ED6}" type="pres">
      <dgm:prSet presAssocID="{8988393B-585D-48C7-A863-993BF0EC2C28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E7748C7-CC2E-4215-84B3-4253047B75E2}" type="pres">
      <dgm:prSet presAssocID="{8988393B-585D-48C7-A863-993BF0EC2C28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00B033F4-80E4-41D7-9EFF-0B24D7EA597C}" type="pres">
      <dgm:prSet presAssocID="{2509269E-E40B-4F40-83AC-9CB64964764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34FA2-8CE7-4C35-81F2-21D92B972A88}" type="pres">
      <dgm:prSet presAssocID="{7D24756D-94ED-47C5-8D84-8113618A9A43}" presName="parTrans" presStyleLbl="sibTrans2D1" presStyleIdx="8" presStyleCnt="9"/>
      <dgm:spPr/>
      <dgm:t>
        <a:bodyPr/>
        <a:lstStyle/>
        <a:p>
          <a:endParaRPr lang="ru-RU"/>
        </a:p>
      </dgm:t>
    </dgm:pt>
    <dgm:pt modelId="{F1F23E65-30AD-4727-BC08-E880D0A9DAC7}" type="pres">
      <dgm:prSet presAssocID="{7D24756D-94ED-47C5-8D84-8113618A9A43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A4B3511-B51C-4858-A6CC-A73C53506BCB}" type="pres">
      <dgm:prSet presAssocID="{24716298-490C-4D21-90F8-7060E21AC6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F0AFA-7306-4979-897D-D2B12F12D8F0}" type="presOf" srcId="{36EE9D40-B706-4D5E-AEA1-2C5594A06A24}" destId="{35174777-7A96-4F4B-8F99-91CB846DD98F}" srcOrd="0" destOrd="0" presId="urn:microsoft.com/office/officeart/2005/8/layout/radial5"/>
    <dgm:cxn modelId="{89940B69-3A74-444B-8313-BAC94B24C076}" type="presOf" srcId="{0304C9F5-7399-4A22-8DA4-E501AE92EF1A}" destId="{931046FA-E2A6-4BDA-AB45-F32A9EF1E3D2}" srcOrd="1" destOrd="0" presId="urn:microsoft.com/office/officeart/2005/8/layout/radial5"/>
    <dgm:cxn modelId="{943C6680-2DE4-4B21-88BA-2673DA5BDE48}" type="presOf" srcId="{0CBB89BD-CB25-43EB-9A08-59D6C325E6F1}" destId="{C512B4C3-0935-4EE5-92A2-AB5821564F51}" srcOrd="1" destOrd="0" presId="urn:microsoft.com/office/officeart/2005/8/layout/radial5"/>
    <dgm:cxn modelId="{FB1BDEDF-16C8-40B6-9125-365E5669A8B6}" type="presOf" srcId="{DA19AAE7-9AB5-45AB-AD80-0D85E24DEF52}" destId="{F137CD98-845A-4A7B-8240-0CD156C366EE}" srcOrd="0" destOrd="0" presId="urn:microsoft.com/office/officeart/2005/8/layout/radial5"/>
    <dgm:cxn modelId="{0A5CB0FB-B2BC-493E-A925-8ED27D5291C4}" type="presOf" srcId="{499DC5DF-DAF7-4F49-90FF-6199647E62DC}" destId="{E563C100-ED2E-4A09-972E-86E6BCC642F2}" srcOrd="0" destOrd="0" presId="urn:microsoft.com/office/officeart/2005/8/layout/radial5"/>
    <dgm:cxn modelId="{C1B05BFD-E177-49A7-9091-DB6C6F95E770}" type="presOf" srcId="{343A105A-B08E-4860-A453-13C4BE765243}" destId="{3660ED8D-5CFD-4382-9F0B-BD64907516D6}" srcOrd="0" destOrd="0" presId="urn:microsoft.com/office/officeart/2005/8/layout/radial5"/>
    <dgm:cxn modelId="{0B0F4101-AD0A-470D-9E81-F32C3E940CE9}" srcId="{F191AB6D-5267-4D33-A26B-B5E6713C4908}" destId="{D77498E2-7331-49E5-BA13-05FD85DB5F5C}" srcOrd="3" destOrd="0" parTransId="{0CBB89BD-CB25-43EB-9A08-59D6C325E6F1}" sibTransId="{FDE1C884-D4BA-4DA0-BFD9-E9469419B2DB}"/>
    <dgm:cxn modelId="{38CC57F0-214C-4173-8977-07FE77E71DF7}" srcId="{F191AB6D-5267-4D33-A26B-B5E6713C4908}" destId="{585DE500-185F-4519-9458-EEB49C3D99B8}" srcOrd="1" destOrd="0" parTransId="{C156A57F-0D94-496C-B4EB-F7671A438C49}" sibTransId="{E7A1A510-1466-4306-B119-86B29CC28940}"/>
    <dgm:cxn modelId="{95777273-C884-4B91-88A6-8846F653EB53}" type="presOf" srcId="{7D24756D-94ED-47C5-8D84-8113618A9A43}" destId="{BAB34FA2-8CE7-4C35-81F2-21D92B972A88}" srcOrd="0" destOrd="0" presId="urn:microsoft.com/office/officeart/2005/8/layout/radial5"/>
    <dgm:cxn modelId="{A046940B-09FA-49FB-8BFC-51E4A3C598AE}" type="presOf" srcId="{0CBB89BD-CB25-43EB-9A08-59D6C325E6F1}" destId="{10989FC7-2594-4729-9875-9F4D050BB927}" srcOrd="0" destOrd="0" presId="urn:microsoft.com/office/officeart/2005/8/layout/radial5"/>
    <dgm:cxn modelId="{C04C7DEA-230B-4D2F-9C7C-94A1B38ED47A}" type="presOf" srcId="{EBFD3BF1-AE9D-4ABA-A1D9-E68D617E8F52}" destId="{BF6D1014-CB03-4AB6-ADDC-B7B60ADA030E}" srcOrd="1" destOrd="0" presId="urn:microsoft.com/office/officeart/2005/8/layout/radial5"/>
    <dgm:cxn modelId="{1BA17563-D091-4A37-BC98-3AD40B7B7856}" srcId="{217CC366-7128-4D75-BE58-D30A568EBB3A}" destId="{F191AB6D-5267-4D33-A26B-B5E6713C4908}" srcOrd="0" destOrd="0" parTransId="{78636DD2-6C5D-4686-B4CB-7A1731BF9AD1}" sibTransId="{80CCE3F4-3094-4095-AB50-2C9F8E8D06B7}"/>
    <dgm:cxn modelId="{1715015E-C605-419D-8257-6B2594E338D1}" type="presOf" srcId="{BA179E1C-0934-4B0F-A710-912E0E129BCE}" destId="{EAC4F798-39AD-4F16-8247-B9C9679B876D}" srcOrd="1" destOrd="0" presId="urn:microsoft.com/office/officeart/2005/8/layout/radial5"/>
    <dgm:cxn modelId="{82B35FCA-1C85-4A80-A698-CF3A301BFAD5}" type="presOf" srcId="{E3FED60C-202A-44E9-B1CB-68934FEC5B47}" destId="{EC54607F-D9C5-4533-8195-59DED7FBE937}" srcOrd="0" destOrd="0" presId="urn:microsoft.com/office/officeart/2005/8/layout/radial5"/>
    <dgm:cxn modelId="{9DD15B65-2A85-4582-B2EA-C452BF165569}" srcId="{F191AB6D-5267-4D33-A26B-B5E6713C4908}" destId="{24716298-490C-4D21-90F8-7060E21AC60A}" srcOrd="8" destOrd="0" parTransId="{7D24756D-94ED-47C5-8D84-8113618A9A43}" sibTransId="{C3ED9094-BEAB-47D9-BB28-CF68BA3A1983}"/>
    <dgm:cxn modelId="{432FB4B3-44FC-4852-B41C-02CA01BDB202}" type="presOf" srcId="{2509269E-E40B-4F40-83AC-9CB64964764F}" destId="{00B033F4-80E4-41D7-9EFF-0B24D7EA597C}" srcOrd="0" destOrd="0" presId="urn:microsoft.com/office/officeart/2005/8/layout/radial5"/>
    <dgm:cxn modelId="{452F70ED-2B83-47B0-8E39-89AE2AC46928}" srcId="{F191AB6D-5267-4D33-A26B-B5E6713C4908}" destId="{2509269E-E40B-4F40-83AC-9CB64964764F}" srcOrd="7" destOrd="0" parTransId="{8988393B-585D-48C7-A863-993BF0EC2C28}" sibTransId="{3D53F305-95DD-4F4B-A8DA-FAF58A8E43EC}"/>
    <dgm:cxn modelId="{B93FCDF8-DC6B-41B6-8C22-37C78335DE52}" type="presOf" srcId="{F191AB6D-5267-4D33-A26B-B5E6713C4908}" destId="{50D463A2-E7B0-46B5-81AC-7B5119A61EC2}" srcOrd="0" destOrd="0" presId="urn:microsoft.com/office/officeart/2005/8/layout/radial5"/>
    <dgm:cxn modelId="{1F9169AF-0C27-41D9-8374-9D2F41E2BCBB}" type="presOf" srcId="{3226CE79-96C5-4FB9-A319-49CDAE6A5C78}" destId="{1A43EFC0-4C20-4FEC-8049-E038CCEF5A27}" srcOrd="0" destOrd="0" presId="urn:microsoft.com/office/officeart/2005/8/layout/radial5"/>
    <dgm:cxn modelId="{77FC855C-11A3-40C6-B790-5FCC52A93738}" srcId="{F191AB6D-5267-4D33-A26B-B5E6713C4908}" destId="{343A105A-B08E-4860-A453-13C4BE765243}" srcOrd="5" destOrd="0" parTransId="{499DC5DF-DAF7-4F49-90FF-6199647E62DC}" sibTransId="{3541E211-71F8-4B72-BC75-8AE21B03D77F}"/>
    <dgm:cxn modelId="{96835B36-E514-4B34-93DE-9FB43AE15196}" srcId="{F191AB6D-5267-4D33-A26B-B5E6713C4908}" destId="{3226CE79-96C5-4FB9-A319-49CDAE6A5C78}" srcOrd="0" destOrd="0" parTransId="{EBFD3BF1-AE9D-4ABA-A1D9-E68D617E8F52}" sibTransId="{894CDE31-3E24-4AAA-A720-B72B897CE53B}"/>
    <dgm:cxn modelId="{3936100A-2BFE-4259-B1D3-74000766AA24}" type="presOf" srcId="{217CC366-7128-4D75-BE58-D30A568EBB3A}" destId="{55745E3E-660F-4AF9-A1E4-80940810BA5E}" srcOrd="0" destOrd="0" presId="urn:microsoft.com/office/officeart/2005/8/layout/radial5"/>
    <dgm:cxn modelId="{CFD8F031-77A1-425C-9E50-33872F1CC068}" srcId="{F191AB6D-5267-4D33-A26B-B5E6713C4908}" destId="{E3FED60C-202A-44E9-B1CB-68934FEC5B47}" srcOrd="6" destOrd="0" parTransId="{0304C9F5-7399-4A22-8DA4-E501AE92EF1A}" sibTransId="{F849FCCB-180D-4E40-8656-610A3B59F2A8}"/>
    <dgm:cxn modelId="{80540342-CC68-4FC8-8F17-D53136EB41CA}" type="presOf" srcId="{BA179E1C-0934-4B0F-A710-912E0E129BCE}" destId="{1208F675-B7F8-4970-8EE7-A67E24E82D3F}" srcOrd="0" destOrd="0" presId="urn:microsoft.com/office/officeart/2005/8/layout/radial5"/>
    <dgm:cxn modelId="{47F7953E-2376-4B21-99F3-0BC217B7BD49}" type="presOf" srcId="{DA19AAE7-9AB5-45AB-AD80-0D85E24DEF52}" destId="{0358B54D-419E-4BCE-9307-367609DE025C}" srcOrd="1" destOrd="0" presId="urn:microsoft.com/office/officeart/2005/8/layout/radial5"/>
    <dgm:cxn modelId="{53EE7F6A-5AB7-4A86-B57A-6A01F590F812}" type="presOf" srcId="{8988393B-585D-48C7-A863-993BF0EC2C28}" destId="{2E7748C7-CC2E-4215-84B3-4253047B75E2}" srcOrd="1" destOrd="0" presId="urn:microsoft.com/office/officeart/2005/8/layout/radial5"/>
    <dgm:cxn modelId="{5A640704-0DBB-4B2C-B325-AD8087410E08}" type="presOf" srcId="{0304C9F5-7399-4A22-8DA4-E501AE92EF1A}" destId="{C883353B-A6E0-4632-88D1-5C66237A1CA8}" srcOrd="0" destOrd="0" presId="urn:microsoft.com/office/officeart/2005/8/layout/radial5"/>
    <dgm:cxn modelId="{F8127340-E330-4A40-B2C9-98A3288FAEC1}" type="presOf" srcId="{EBFD3BF1-AE9D-4ABA-A1D9-E68D617E8F52}" destId="{1DF7EB7C-12EC-4C75-B472-401B6EF2FB7B}" srcOrd="0" destOrd="0" presId="urn:microsoft.com/office/officeart/2005/8/layout/radial5"/>
    <dgm:cxn modelId="{4FA45A39-D5D8-4D29-9141-EEFFCAA292F1}" type="presOf" srcId="{C156A57F-0D94-496C-B4EB-F7671A438C49}" destId="{4BB95F56-0A42-4637-967F-D922E2550CAB}" srcOrd="1" destOrd="0" presId="urn:microsoft.com/office/officeart/2005/8/layout/radial5"/>
    <dgm:cxn modelId="{2D6C71F3-A720-4F5F-A73D-9A65145E791E}" type="presOf" srcId="{8988393B-585D-48C7-A863-993BF0EC2C28}" destId="{48DBB69D-A03B-469B-AF53-E6CC7C163ED6}" srcOrd="0" destOrd="0" presId="urn:microsoft.com/office/officeart/2005/8/layout/radial5"/>
    <dgm:cxn modelId="{418F9551-2B6E-428E-905C-6711A0EEE8A7}" type="presOf" srcId="{C156A57F-0D94-496C-B4EB-F7671A438C49}" destId="{C26A3518-7E55-4C28-A380-6E9478251F30}" srcOrd="0" destOrd="0" presId="urn:microsoft.com/office/officeart/2005/8/layout/radial5"/>
    <dgm:cxn modelId="{75CFBD5D-8F5F-49C9-BC41-D5432DE2B726}" type="presOf" srcId="{7D24756D-94ED-47C5-8D84-8113618A9A43}" destId="{F1F23E65-30AD-4727-BC08-E880D0A9DAC7}" srcOrd="1" destOrd="0" presId="urn:microsoft.com/office/officeart/2005/8/layout/radial5"/>
    <dgm:cxn modelId="{E847DCCE-DDF9-40C3-A157-6C879DEB77D5}" type="presOf" srcId="{499DC5DF-DAF7-4F49-90FF-6199647E62DC}" destId="{35090FDE-DB1F-4F92-B450-15DCD44365C4}" srcOrd="1" destOrd="0" presId="urn:microsoft.com/office/officeart/2005/8/layout/radial5"/>
    <dgm:cxn modelId="{EC1DEF37-8039-47C0-AF0D-4A84AD5BA855}" type="presOf" srcId="{D77498E2-7331-49E5-BA13-05FD85DB5F5C}" destId="{33BE2EF1-B078-49D0-8460-2B55E5533F20}" srcOrd="0" destOrd="0" presId="urn:microsoft.com/office/officeart/2005/8/layout/radial5"/>
    <dgm:cxn modelId="{E38430BC-6AE3-4B85-B2BA-2CE8E4FA6D22}" srcId="{F191AB6D-5267-4D33-A26B-B5E6713C4908}" destId="{32F13CC8-AA75-40DE-848F-FD5C77F52DB2}" srcOrd="2" destOrd="0" parTransId="{BA179E1C-0934-4B0F-A710-912E0E129BCE}" sibTransId="{F59E3B9A-E9DD-41D9-9D0D-BE8D178EC119}"/>
    <dgm:cxn modelId="{FAA6EE20-B8E2-4FC4-A410-8E95394EE282}" type="presOf" srcId="{585DE500-185F-4519-9458-EEB49C3D99B8}" destId="{BE2EE48C-5C4D-4616-8740-9A906A56A078}" srcOrd="0" destOrd="0" presId="urn:microsoft.com/office/officeart/2005/8/layout/radial5"/>
    <dgm:cxn modelId="{7AD63FC4-6B61-4F67-995D-A2647DA0DC91}" type="presOf" srcId="{32F13CC8-AA75-40DE-848F-FD5C77F52DB2}" destId="{5C675D5D-EECA-4F87-9D74-8B3824A77383}" srcOrd="0" destOrd="0" presId="urn:microsoft.com/office/officeart/2005/8/layout/radial5"/>
    <dgm:cxn modelId="{2FB57779-CA48-4C7D-9575-2B80DA2C2ECE}" srcId="{F191AB6D-5267-4D33-A26B-B5E6713C4908}" destId="{36EE9D40-B706-4D5E-AEA1-2C5594A06A24}" srcOrd="4" destOrd="0" parTransId="{DA19AAE7-9AB5-45AB-AD80-0D85E24DEF52}" sibTransId="{81FB52C4-7467-4FFD-A802-7D009EFC69E0}"/>
    <dgm:cxn modelId="{A823E274-AF7C-4CB9-A2A1-FC5DAF581072}" type="presOf" srcId="{24716298-490C-4D21-90F8-7060E21AC60A}" destId="{EA4B3511-B51C-4858-A6CC-A73C53506BCB}" srcOrd="0" destOrd="0" presId="urn:microsoft.com/office/officeart/2005/8/layout/radial5"/>
    <dgm:cxn modelId="{7B122D8D-6493-4757-99AD-A350DFAEE1EA}" type="presParOf" srcId="{55745E3E-660F-4AF9-A1E4-80940810BA5E}" destId="{50D463A2-E7B0-46B5-81AC-7B5119A61EC2}" srcOrd="0" destOrd="0" presId="urn:microsoft.com/office/officeart/2005/8/layout/radial5"/>
    <dgm:cxn modelId="{1A031044-CD19-416D-BFE6-86388AC1C2D9}" type="presParOf" srcId="{55745E3E-660F-4AF9-A1E4-80940810BA5E}" destId="{1DF7EB7C-12EC-4C75-B472-401B6EF2FB7B}" srcOrd="1" destOrd="0" presId="urn:microsoft.com/office/officeart/2005/8/layout/radial5"/>
    <dgm:cxn modelId="{5854E1AD-048C-4246-BAE0-D89CA407A829}" type="presParOf" srcId="{1DF7EB7C-12EC-4C75-B472-401B6EF2FB7B}" destId="{BF6D1014-CB03-4AB6-ADDC-B7B60ADA030E}" srcOrd="0" destOrd="0" presId="urn:microsoft.com/office/officeart/2005/8/layout/radial5"/>
    <dgm:cxn modelId="{DFB30062-BEBC-42B3-A053-DE94A16F2CA2}" type="presParOf" srcId="{55745E3E-660F-4AF9-A1E4-80940810BA5E}" destId="{1A43EFC0-4C20-4FEC-8049-E038CCEF5A27}" srcOrd="2" destOrd="0" presId="urn:microsoft.com/office/officeart/2005/8/layout/radial5"/>
    <dgm:cxn modelId="{95DF91E6-6F71-405D-B2A9-C09ABC877B6A}" type="presParOf" srcId="{55745E3E-660F-4AF9-A1E4-80940810BA5E}" destId="{C26A3518-7E55-4C28-A380-6E9478251F30}" srcOrd="3" destOrd="0" presId="urn:microsoft.com/office/officeart/2005/8/layout/radial5"/>
    <dgm:cxn modelId="{D2841044-5E9D-49FB-9220-E3F241DED59B}" type="presParOf" srcId="{C26A3518-7E55-4C28-A380-6E9478251F30}" destId="{4BB95F56-0A42-4637-967F-D922E2550CAB}" srcOrd="0" destOrd="0" presId="urn:microsoft.com/office/officeart/2005/8/layout/radial5"/>
    <dgm:cxn modelId="{57C648B1-D059-4784-B40F-5AE2D432AA5B}" type="presParOf" srcId="{55745E3E-660F-4AF9-A1E4-80940810BA5E}" destId="{BE2EE48C-5C4D-4616-8740-9A906A56A078}" srcOrd="4" destOrd="0" presId="urn:microsoft.com/office/officeart/2005/8/layout/radial5"/>
    <dgm:cxn modelId="{27F3676C-884A-4777-88D6-0A0C9B0EAF05}" type="presParOf" srcId="{55745E3E-660F-4AF9-A1E4-80940810BA5E}" destId="{1208F675-B7F8-4970-8EE7-A67E24E82D3F}" srcOrd="5" destOrd="0" presId="urn:microsoft.com/office/officeart/2005/8/layout/radial5"/>
    <dgm:cxn modelId="{8200EFCD-1D99-4349-B76C-47BD5AFAA8F0}" type="presParOf" srcId="{1208F675-B7F8-4970-8EE7-A67E24E82D3F}" destId="{EAC4F798-39AD-4F16-8247-B9C9679B876D}" srcOrd="0" destOrd="0" presId="urn:microsoft.com/office/officeart/2005/8/layout/radial5"/>
    <dgm:cxn modelId="{22C20C13-A2A4-4DB3-B65A-69065DACAAC5}" type="presParOf" srcId="{55745E3E-660F-4AF9-A1E4-80940810BA5E}" destId="{5C675D5D-EECA-4F87-9D74-8B3824A77383}" srcOrd="6" destOrd="0" presId="urn:microsoft.com/office/officeart/2005/8/layout/radial5"/>
    <dgm:cxn modelId="{5008976C-2713-48C0-946E-A7DA16438FAF}" type="presParOf" srcId="{55745E3E-660F-4AF9-A1E4-80940810BA5E}" destId="{10989FC7-2594-4729-9875-9F4D050BB927}" srcOrd="7" destOrd="0" presId="urn:microsoft.com/office/officeart/2005/8/layout/radial5"/>
    <dgm:cxn modelId="{4070334D-3ED1-4B50-A98C-346B8334AE06}" type="presParOf" srcId="{10989FC7-2594-4729-9875-9F4D050BB927}" destId="{C512B4C3-0935-4EE5-92A2-AB5821564F51}" srcOrd="0" destOrd="0" presId="urn:microsoft.com/office/officeart/2005/8/layout/radial5"/>
    <dgm:cxn modelId="{932B4F48-7A54-4B84-ABB7-0CC6FF387185}" type="presParOf" srcId="{55745E3E-660F-4AF9-A1E4-80940810BA5E}" destId="{33BE2EF1-B078-49D0-8460-2B55E5533F20}" srcOrd="8" destOrd="0" presId="urn:microsoft.com/office/officeart/2005/8/layout/radial5"/>
    <dgm:cxn modelId="{88B9B32B-C879-4C72-9596-8B09FF406342}" type="presParOf" srcId="{55745E3E-660F-4AF9-A1E4-80940810BA5E}" destId="{F137CD98-845A-4A7B-8240-0CD156C366EE}" srcOrd="9" destOrd="0" presId="urn:microsoft.com/office/officeart/2005/8/layout/radial5"/>
    <dgm:cxn modelId="{F8D164BF-3AF5-447A-B10C-E158EF7D5C5D}" type="presParOf" srcId="{F137CD98-845A-4A7B-8240-0CD156C366EE}" destId="{0358B54D-419E-4BCE-9307-367609DE025C}" srcOrd="0" destOrd="0" presId="urn:microsoft.com/office/officeart/2005/8/layout/radial5"/>
    <dgm:cxn modelId="{F52CAF11-0FF4-436F-B157-7079D32E840E}" type="presParOf" srcId="{55745E3E-660F-4AF9-A1E4-80940810BA5E}" destId="{35174777-7A96-4F4B-8F99-91CB846DD98F}" srcOrd="10" destOrd="0" presId="urn:microsoft.com/office/officeart/2005/8/layout/radial5"/>
    <dgm:cxn modelId="{2DC5FF96-3077-495E-A315-B672E00AE922}" type="presParOf" srcId="{55745E3E-660F-4AF9-A1E4-80940810BA5E}" destId="{E563C100-ED2E-4A09-972E-86E6BCC642F2}" srcOrd="11" destOrd="0" presId="urn:microsoft.com/office/officeart/2005/8/layout/radial5"/>
    <dgm:cxn modelId="{4218C4BD-9F3A-44D6-AF9C-0E24D00C3D3B}" type="presParOf" srcId="{E563C100-ED2E-4A09-972E-86E6BCC642F2}" destId="{35090FDE-DB1F-4F92-B450-15DCD44365C4}" srcOrd="0" destOrd="0" presId="urn:microsoft.com/office/officeart/2005/8/layout/radial5"/>
    <dgm:cxn modelId="{6FED3831-9C80-4783-912C-B952C217AB7E}" type="presParOf" srcId="{55745E3E-660F-4AF9-A1E4-80940810BA5E}" destId="{3660ED8D-5CFD-4382-9F0B-BD64907516D6}" srcOrd="12" destOrd="0" presId="urn:microsoft.com/office/officeart/2005/8/layout/radial5"/>
    <dgm:cxn modelId="{951E32E7-A922-496A-A901-BBC7D01FBE61}" type="presParOf" srcId="{55745E3E-660F-4AF9-A1E4-80940810BA5E}" destId="{C883353B-A6E0-4632-88D1-5C66237A1CA8}" srcOrd="13" destOrd="0" presId="urn:microsoft.com/office/officeart/2005/8/layout/radial5"/>
    <dgm:cxn modelId="{65AC256B-0315-4831-97FC-03B8F7BE85B8}" type="presParOf" srcId="{C883353B-A6E0-4632-88D1-5C66237A1CA8}" destId="{931046FA-E2A6-4BDA-AB45-F32A9EF1E3D2}" srcOrd="0" destOrd="0" presId="urn:microsoft.com/office/officeart/2005/8/layout/radial5"/>
    <dgm:cxn modelId="{8C8237E4-0079-4889-886D-33A7ADBB73C8}" type="presParOf" srcId="{55745E3E-660F-4AF9-A1E4-80940810BA5E}" destId="{EC54607F-D9C5-4533-8195-59DED7FBE937}" srcOrd="14" destOrd="0" presId="urn:microsoft.com/office/officeart/2005/8/layout/radial5"/>
    <dgm:cxn modelId="{0903B486-EDE6-4817-AB24-395D21910F52}" type="presParOf" srcId="{55745E3E-660F-4AF9-A1E4-80940810BA5E}" destId="{48DBB69D-A03B-469B-AF53-E6CC7C163ED6}" srcOrd="15" destOrd="0" presId="urn:microsoft.com/office/officeart/2005/8/layout/radial5"/>
    <dgm:cxn modelId="{92471848-F5E0-4FEE-9DF8-176A743938DA}" type="presParOf" srcId="{48DBB69D-A03B-469B-AF53-E6CC7C163ED6}" destId="{2E7748C7-CC2E-4215-84B3-4253047B75E2}" srcOrd="0" destOrd="0" presId="urn:microsoft.com/office/officeart/2005/8/layout/radial5"/>
    <dgm:cxn modelId="{6B761639-A60E-4810-BF65-BCB4EA5C0D57}" type="presParOf" srcId="{55745E3E-660F-4AF9-A1E4-80940810BA5E}" destId="{00B033F4-80E4-41D7-9EFF-0B24D7EA597C}" srcOrd="16" destOrd="0" presId="urn:microsoft.com/office/officeart/2005/8/layout/radial5"/>
    <dgm:cxn modelId="{7248EFE4-EEFF-4BD3-A2B9-A47F7487E275}" type="presParOf" srcId="{55745E3E-660F-4AF9-A1E4-80940810BA5E}" destId="{BAB34FA2-8CE7-4C35-81F2-21D92B972A88}" srcOrd="17" destOrd="0" presId="urn:microsoft.com/office/officeart/2005/8/layout/radial5"/>
    <dgm:cxn modelId="{104AD487-3201-49A8-BB6A-1421E00FD40B}" type="presParOf" srcId="{BAB34FA2-8CE7-4C35-81F2-21D92B972A88}" destId="{F1F23E65-30AD-4727-BC08-E880D0A9DAC7}" srcOrd="0" destOrd="0" presId="urn:microsoft.com/office/officeart/2005/8/layout/radial5"/>
    <dgm:cxn modelId="{0B786DBE-54FA-4E79-9DE8-ADA2DCF7C89C}" type="presParOf" srcId="{55745E3E-660F-4AF9-A1E4-80940810BA5E}" destId="{EA4B3511-B51C-4858-A6CC-A73C53506BCB}" srcOrd="1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B7B85-BEBD-4A19-ABBB-7F56EAA9B26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70B723-291B-43D0-968D-269B9A7C87CF}">
      <dgm:prSet phldrT="[Текст]" phldr="1"/>
      <dgm:spPr/>
      <dgm:t>
        <a:bodyPr/>
        <a:lstStyle/>
        <a:p>
          <a:endParaRPr lang="ru-RU"/>
        </a:p>
      </dgm:t>
    </dgm:pt>
    <dgm:pt modelId="{FDE9EBDF-B2BB-4BB4-BE06-DF7A3373345D}" type="parTrans" cxnId="{3FD6CE0D-A61C-4FE1-8691-08CC444FC191}">
      <dgm:prSet/>
      <dgm:spPr/>
      <dgm:t>
        <a:bodyPr/>
        <a:lstStyle/>
        <a:p>
          <a:endParaRPr lang="ru-RU"/>
        </a:p>
      </dgm:t>
    </dgm:pt>
    <dgm:pt modelId="{2F03D82F-14B1-44E2-9BDB-30FC3358AC0B}" type="sibTrans" cxnId="{3FD6CE0D-A61C-4FE1-8691-08CC444FC191}">
      <dgm:prSet/>
      <dgm:spPr/>
      <dgm:t>
        <a:bodyPr/>
        <a:lstStyle/>
        <a:p>
          <a:endParaRPr lang="ru-RU"/>
        </a:p>
      </dgm:t>
    </dgm:pt>
    <dgm:pt modelId="{014F2D21-DB9E-4896-9B83-6141B86360F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Двигательное </a:t>
          </a:r>
          <a:r>
            <a:rPr lang="ru-RU" sz="1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двухголосье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– развитие двигательной фантазии и опыта движений, развитие концентрации  внимания, мышления и двигательной памяти, творчество с помощью предметов.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B4FC2D2-E33A-4FDD-91B3-1067B1D5AE6A}" type="parTrans" cxnId="{D67E4AC6-FA7D-4282-9F51-F0250394DDAF}">
      <dgm:prSet/>
      <dgm:spPr/>
      <dgm:t>
        <a:bodyPr/>
        <a:lstStyle/>
        <a:p>
          <a:endParaRPr lang="ru-RU"/>
        </a:p>
      </dgm:t>
    </dgm:pt>
    <dgm:pt modelId="{3F5DB231-C09F-4BB5-A5EC-624D6364521C}" type="sibTrans" cxnId="{D67E4AC6-FA7D-4282-9F51-F0250394DDAF}">
      <dgm:prSet/>
      <dgm:spPr/>
      <dgm:t>
        <a:bodyPr/>
        <a:lstStyle/>
        <a:p>
          <a:endParaRPr lang="ru-RU"/>
        </a:p>
      </dgm:t>
    </dgm:pt>
    <dgm:pt modelId="{AE8D4742-06B7-4FAF-A1DF-247B7E8B4977}">
      <dgm:prSet phldrT="[Текст]" phldr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900" dirty="0"/>
        </a:p>
      </dgm:t>
    </dgm:pt>
    <dgm:pt modelId="{E343EB2E-02CA-49C1-891A-8099F5F690DC}" type="parTrans" cxnId="{8B9EDAFB-A7EB-4CD8-B080-E663D1CF0429}">
      <dgm:prSet/>
      <dgm:spPr/>
      <dgm:t>
        <a:bodyPr/>
        <a:lstStyle/>
        <a:p>
          <a:endParaRPr lang="ru-RU"/>
        </a:p>
      </dgm:t>
    </dgm:pt>
    <dgm:pt modelId="{44F74237-CECF-4E25-AE04-8DC8305E9C43}" type="sibTrans" cxnId="{8B9EDAFB-A7EB-4CD8-B080-E663D1CF0429}">
      <dgm:prSet/>
      <dgm:spPr/>
      <dgm:t>
        <a:bodyPr/>
        <a:lstStyle/>
        <a:p>
          <a:endParaRPr lang="ru-RU"/>
        </a:p>
      </dgm:t>
    </dgm:pt>
    <dgm:pt modelId="{CD34982E-B1A6-4D45-910A-C6755BFA78C7}">
      <dgm:prSet phldrT="[Текст]" phldr="1"/>
      <dgm:spPr/>
      <dgm:t>
        <a:bodyPr/>
        <a:lstStyle/>
        <a:p>
          <a:endParaRPr lang="ru-RU"/>
        </a:p>
      </dgm:t>
    </dgm:pt>
    <dgm:pt modelId="{82B2E882-CF02-4C4A-A23F-CE7150112672}" type="parTrans" cxnId="{3EB940BE-1C11-4257-A462-326C23F27B28}">
      <dgm:prSet/>
      <dgm:spPr/>
      <dgm:t>
        <a:bodyPr/>
        <a:lstStyle/>
        <a:p>
          <a:endParaRPr lang="ru-RU"/>
        </a:p>
      </dgm:t>
    </dgm:pt>
    <dgm:pt modelId="{1B50CAA0-A9FA-489A-B03D-C0DF5D29785B}" type="sibTrans" cxnId="{3EB940BE-1C11-4257-A462-326C23F27B28}">
      <dgm:prSet/>
      <dgm:spPr/>
      <dgm:t>
        <a:bodyPr/>
        <a:lstStyle/>
        <a:p>
          <a:endParaRPr lang="ru-RU"/>
        </a:p>
      </dgm:t>
    </dgm:pt>
    <dgm:pt modelId="{B10D3F4F-5A0B-49C5-B506-5C43FFC5C6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Координационно-подвижные игры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– жанр детского  фольклора, соединяющих речь и движение, главное значение в них имеет ритм; ритмизированная речь здесь  является органической частью развития музыкального слуха детей.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4B5DE76-E845-460A-9757-F08E898D3F53}" type="parTrans" cxnId="{B7F2AE47-222A-4AB5-B8F1-D3F3B1C6CF8F}">
      <dgm:prSet/>
      <dgm:spPr/>
      <dgm:t>
        <a:bodyPr/>
        <a:lstStyle/>
        <a:p>
          <a:endParaRPr lang="ru-RU"/>
        </a:p>
      </dgm:t>
    </dgm:pt>
    <dgm:pt modelId="{6F9773CC-FA47-4D93-97AC-11A840AE02E4}" type="sibTrans" cxnId="{B7F2AE47-222A-4AB5-B8F1-D3F3B1C6CF8F}">
      <dgm:prSet/>
      <dgm:spPr/>
      <dgm:t>
        <a:bodyPr/>
        <a:lstStyle/>
        <a:p>
          <a:endParaRPr lang="ru-RU"/>
        </a:p>
      </dgm:t>
    </dgm:pt>
    <dgm:pt modelId="{76A3D81B-D6C9-4DEB-937B-05E142E4D41A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Коммуникативные игры и танцы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танцы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с несложными движениями, включающие элементы невербального общения, смену партнеров, игровые        задания, тактильный контакт, осуществляемый в танце, способствуют развитию доброжелательных отношений между детьми, нормализует социальный климат в детской группе.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B6F189A-B839-41FD-ACDA-D4318E218CFA}" type="parTrans" cxnId="{F1B29CEE-7170-4AE3-BDE4-A0A4E4553C97}">
      <dgm:prSet/>
      <dgm:spPr/>
      <dgm:t>
        <a:bodyPr/>
        <a:lstStyle/>
        <a:p>
          <a:endParaRPr lang="ru-RU"/>
        </a:p>
      </dgm:t>
    </dgm:pt>
    <dgm:pt modelId="{8960D926-346E-453C-965B-D784AFC4ABAB}" type="sibTrans" cxnId="{F1B29CEE-7170-4AE3-BDE4-A0A4E4553C97}">
      <dgm:prSet/>
      <dgm:spPr/>
      <dgm:t>
        <a:bodyPr/>
        <a:lstStyle/>
        <a:p>
          <a:endParaRPr lang="ru-RU"/>
        </a:p>
      </dgm:t>
    </dgm:pt>
    <dgm:pt modelId="{E72A4A75-5A44-47B5-9B9E-E0BF98B56A60}">
      <dgm:prSet phldrT="[Текст]" phldr="1"/>
      <dgm:spPr/>
      <dgm:t>
        <a:bodyPr/>
        <a:lstStyle/>
        <a:p>
          <a:endParaRPr lang="ru-RU"/>
        </a:p>
      </dgm:t>
    </dgm:pt>
    <dgm:pt modelId="{F3B1D3A6-1F8A-4A76-9E9C-89C3A27D5168}" type="parTrans" cxnId="{4F943C44-FD60-468A-BAE7-44A002690CF0}">
      <dgm:prSet/>
      <dgm:spPr/>
      <dgm:t>
        <a:bodyPr/>
        <a:lstStyle/>
        <a:p>
          <a:endParaRPr lang="ru-RU"/>
        </a:p>
      </dgm:t>
    </dgm:pt>
    <dgm:pt modelId="{98A7B510-E2AB-4F9A-AF69-93D54F811B22}" type="sibTrans" cxnId="{4F943C44-FD60-468A-BAE7-44A002690CF0}">
      <dgm:prSet/>
      <dgm:spPr/>
      <dgm:t>
        <a:bodyPr/>
        <a:lstStyle/>
        <a:p>
          <a:endParaRPr lang="ru-RU"/>
        </a:p>
      </dgm:t>
    </dgm:pt>
    <dgm:pt modelId="{3643C2FB-5108-4F69-9FA5-59A6CADE8B5A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Логоритмика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система разнообразных упражнений и игр, в которых речь соединяется с движением; они проводятся под музыку и способствуют развитию мимики, орального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праксиса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зрительного и слухового внимания, памяти, ориентировки в пространстве, чувства ритма и мелкой моторики.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1CE00C2-E115-4431-A0F1-2B60A509DB97}" type="parTrans" cxnId="{8A27C13E-F42A-4DC5-8F20-E805A787ADCF}">
      <dgm:prSet/>
      <dgm:spPr/>
      <dgm:t>
        <a:bodyPr/>
        <a:lstStyle/>
        <a:p>
          <a:endParaRPr lang="ru-RU"/>
        </a:p>
      </dgm:t>
    </dgm:pt>
    <dgm:pt modelId="{16D9B428-8F46-43EC-822F-0B7838AD607B}" type="sibTrans" cxnId="{8A27C13E-F42A-4DC5-8F20-E805A787ADCF}">
      <dgm:prSet/>
      <dgm:spPr/>
      <dgm:t>
        <a:bodyPr/>
        <a:lstStyle/>
        <a:p>
          <a:endParaRPr lang="ru-RU"/>
        </a:p>
      </dgm:t>
    </dgm:pt>
    <dgm:pt modelId="{5BF4A358-B205-4111-B210-3C41CA494609}">
      <dgm:prSet phldrT="[Текст]" phldr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500" dirty="0"/>
        </a:p>
      </dgm:t>
    </dgm:pt>
    <dgm:pt modelId="{989F237F-CA54-4561-A0CC-95551E8A6123}" type="parTrans" cxnId="{5EDC4E8F-2E73-463D-9792-4514EFD84ECD}">
      <dgm:prSet/>
      <dgm:spPr/>
      <dgm:t>
        <a:bodyPr/>
        <a:lstStyle/>
        <a:p>
          <a:endParaRPr lang="ru-RU"/>
        </a:p>
      </dgm:t>
    </dgm:pt>
    <dgm:pt modelId="{BE4E400A-5805-4382-8851-5A9E9228F78C}" type="sibTrans" cxnId="{5EDC4E8F-2E73-463D-9792-4514EFD84ECD}">
      <dgm:prSet/>
      <dgm:spPr/>
      <dgm:t>
        <a:bodyPr/>
        <a:lstStyle/>
        <a:p>
          <a:endParaRPr lang="ru-RU"/>
        </a:p>
      </dgm:t>
    </dgm:pt>
    <dgm:pt modelId="{7FED18E3-0279-4EF4-A518-24E0D38B87B6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Игры с фонемами (словами)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– придумывание слов на основе затейливого комбинирования слогов, замены одной фонемы на другую.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DBB777F-FED1-4707-A1E3-9D84744D4FDE}" type="parTrans" cxnId="{B3AF21FB-386D-4308-AB14-483927AF2352}">
      <dgm:prSet/>
      <dgm:spPr/>
      <dgm:t>
        <a:bodyPr/>
        <a:lstStyle/>
        <a:p>
          <a:endParaRPr lang="ru-RU"/>
        </a:p>
      </dgm:t>
    </dgm:pt>
    <dgm:pt modelId="{852CDCB4-9FC0-4B4E-99E0-4DA257170C18}" type="sibTrans" cxnId="{B3AF21FB-386D-4308-AB14-483927AF2352}">
      <dgm:prSet/>
      <dgm:spPr/>
      <dgm:t>
        <a:bodyPr/>
        <a:lstStyle/>
        <a:p>
          <a:endParaRPr lang="ru-RU"/>
        </a:p>
      </dgm:t>
    </dgm:pt>
    <dgm:pt modelId="{B3604A38-C073-40E6-AB50-9D9FBA4C5D77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/>
            <a:t>детской группе.</a:t>
          </a:r>
          <a:endParaRPr lang="ru-RU" sz="1200" dirty="0"/>
        </a:p>
      </dgm:t>
    </dgm:pt>
    <dgm:pt modelId="{142575B9-30B4-4A39-B5FA-93E71680D88C}" type="parTrans" cxnId="{5CF3627E-30A1-4902-8DBE-70C51C47DCC1}">
      <dgm:prSet/>
      <dgm:spPr/>
      <dgm:t>
        <a:bodyPr/>
        <a:lstStyle/>
        <a:p>
          <a:endParaRPr lang="ru-RU"/>
        </a:p>
      </dgm:t>
    </dgm:pt>
    <dgm:pt modelId="{23FDFB36-CBF6-4323-AD52-F195C4504D87}" type="sibTrans" cxnId="{5CF3627E-30A1-4902-8DBE-70C51C47DCC1}">
      <dgm:prSet/>
      <dgm:spPr/>
      <dgm:t>
        <a:bodyPr/>
        <a:lstStyle/>
        <a:p>
          <a:endParaRPr lang="ru-RU"/>
        </a:p>
      </dgm:t>
    </dgm:pt>
    <dgm:pt modelId="{DA27716F-54A1-4F77-BBC7-1B0D5619455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500" dirty="0"/>
        </a:p>
      </dgm:t>
    </dgm:pt>
    <dgm:pt modelId="{702C243D-1CF3-486F-9C5C-EF950182AA31}" type="parTrans" cxnId="{EEDDCEA1-A042-438F-8669-D48B6A3957E1}">
      <dgm:prSet/>
      <dgm:spPr/>
      <dgm:t>
        <a:bodyPr/>
        <a:lstStyle/>
        <a:p>
          <a:endParaRPr lang="ru-RU"/>
        </a:p>
      </dgm:t>
    </dgm:pt>
    <dgm:pt modelId="{57498D7E-52AD-436E-877E-5F92ED04949F}" type="sibTrans" cxnId="{EEDDCEA1-A042-438F-8669-D48B6A3957E1}">
      <dgm:prSet/>
      <dgm:spPr/>
      <dgm:t>
        <a:bodyPr/>
        <a:lstStyle/>
        <a:p>
          <a:endParaRPr lang="ru-RU"/>
        </a:p>
      </dgm:t>
    </dgm:pt>
    <dgm:pt modelId="{371D453D-4267-46C9-A7C2-9A560A3AA8C8}" type="pres">
      <dgm:prSet presAssocID="{466B7B85-BEBD-4A19-ABBB-7F56EAA9B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8CE51-00E1-4DC2-AC29-65D4E8E59CC7}" type="pres">
      <dgm:prSet presAssocID="{A370B723-291B-43D0-968D-269B9A7C87CF}" presName="composite" presStyleCnt="0"/>
      <dgm:spPr/>
    </dgm:pt>
    <dgm:pt modelId="{FE75FBD5-860D-47E5-8FAC-74BF095D399B}" type="pres">
      <dgm:prSet presAssocID="{A370B723-291B-43D0-968D-269B9A7C87C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8C43A-C0D1-4D53-BD47-BFE85FC07D10}" type="pres">
      <dgm:prSet presAssocID="{A370B723-291B-43D0-968D-269B9A7C87CF}" presName="descendantText" presStyleLbl="alignAcc1" presStyleIdx="0" presStyleCnt="3" custScaleX="97766" custScaleY="146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E352F-77C6-4AE8-847A-51DBCE3FB2F0}" type="pres">
      <dgm:prSet presAssocID="{2F03D82F-14B1-44E2-9BDB-30FC3358AC0B}" presName="sp" presStyleCnt="0"/>
      <dgm:spPr/>
    </dgm:pt>
    <dgm:pt modelId="{3E94D4AD-D2C9-45A3-A844-2C6F1491DE33}" type="pres">
      <dgm:prSet presAssocID="{CD34982E-B1A6-4D45-910A-C6755BFA78C7}" presName="composite" presStyleCnt="0"/>
      <dgm:spPr/>
    </dgm:pt>
    <dgm:pt modelId="{E7592C0D-93A7-4E16-A249-191D3FE8C229}" type="pres">
      <dgm:prSet presAssocID="{CD34982E-B1A6-4D45-910A-C6755BFA78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3362-BF0B-4937-9CDB-B5A178605956}" type="pres">
      <dgm:prSet presAssocID="{CD34982E-B1A6-4D45-910A-C6755BFA78C7}" presName="descendantText" presStyleLbl="alignAcc1" presStyleIdx="1" presStyleCnt="3" custScaleX="98916" custScaleY="213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AEE9F-1216-4738-9EE4-79D9EEAE8A1B}" type="pres">
      <dgm:prSet presAssocID="{1B50CAA0-A9FA-489A-B03D-C0DF5D29785B}" presName="sp" presStyleCnt="0"/>
      <dgm:spPr/>
    </dgm:pt>
    <dgm:pt modelId="{C8FA8DB5-D968-441B-AC08-E488D15F10B5}" type="pres">
      <dgm:prSet presAssocID="{E72A4A75-5A44-47B5-9B9E-E0BF98B56A60}" presName="composite" presStyleCnt="0"/>
      <dgm:spPr/>
    </dgm:pt>
    <dgm:pt modelId="{1F55245E-76A9-4608-B159-CC216CFC7FE8}" type="pres">
      <dgm:prSet presAssocID="{E72A4A75-5A44-47B5-9B9E-E0BF98B56A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BAF10-FE31-4ABD-B246-B58331840CCF}" type="pres">
      <dgm:prSet presAssocID="{E72A4A75-5A44-47B5-9B9E-E0BF98B56A60}" presName="descendantText" presStyleLbl="alignAcc1" presStyleIdx="2" presStyleCnt="3" custScaleX="97176" custScaleY="144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29CEE-7170-4AE3-BDE4-A0A4E4553C97}" srcId="{CD34982E-B1A6-4D45-910A-C6755BFA78C7}" destId="{76A3D81B-D6C9-4DEB-937B-05E142E4D41A}" srcOrd="1" destOrd="0" parTransId="{2B6F189A-B839-41FD-ACDA-D4318E218CFA}" sibTransId="{8960D926-346E-453C-965B-D784AFC4ABAB}"/>
    <dgm:cxn modelId="{2C2E6249-6AD8-4ED9-B2F2-F1B280CC155D}" type="presOf" srcId="{B10D3F4F-5A0B-49C5-B506-5C43FFC5C6C7}" destId="{B4F33362-BF0B-4937-9CDB-B5A178605956}" srcOrd="0" destOrd="0" presId="urn:microsoft.com/office/officeart/2005/8/layout/chevron2"/>
    <dgm:cxn modelId="{EEDDCEA1-A042-438F-8669-D48B6A3957E1}" srcId="{E72A4A75-5A44-47B5-9B9E-E0BF98B56A60}" destId="{DA27716F-54A1-4F77-BBC7-1B0D56194559}" srcOrd="1" destOrd="0" parTransId="{702C243D-1CF3-486F-9C5C-EF950182AA31}" sibTransId="{57498D7E-52AD-436E-877E-5F92ED04949F}"/>
    <dgm:cxn modelId="{3FD6CE0D-A61C-4FE1-8691-08CC444FC191}" srcId="{466B7B85-BEBD-4A19-ABBB-7F56EAA9B262}" destId="{A370B723-291B-43D0-968D-269B9A7C87CF}" srcOrd="0" destOrd="0" parTransId="{FDE9EBDF-B2BB-4BB4-BE06-DF7A3373345D}" sibTransId="{2F03D82F-14B1-44E2-9BDB-30FC3358AC0B}"/>
    <dgm:cxn modelId="{4F943C44-FD60-468A-BAE7-44A002690CF0}" srcId="{466B7B85-BEBD-4A19-ABBB-7F56EAA9B262}" destId="{E72A4A75-5A44-47B5-9B9E-E0BF98B56A60}" srcOrd="2" destOrd="0" parTransId="{F3B1D3A6-1F8A-4A76-9E9C-89C3A27D5168}" sibTransId="{98A7B510-E2AB-4F9A-AF69-93D54F811B22}"/>
    <dgm:cxn modelId="{46467FD0-EB47-401D-ADB4-A1F289431F0C}" type="presOf" srcId="{014F2D21-DB9E-4896-9B83-6141B86360FC}" destId="{E4B8C43A-C0D1-4D53-BD47-BFE85FC07D10}" srcOrd="0" destOrd="0" presId="urn:microsoft.com/office/officeart/2005/8/layout/chevron2"/>
    <dgm:cxn modelId="{9D1EF0FC-4739-4025-A815-1CFD8EA4F8F5}" type="presOf" srcId="{76A3D81B-D6C9-4DEB-937B-05E142E4D41A}" destId="{B4F33362-BF0B-4937-9CDB-B5A178605956}" srcOrd="0" destOrd="1" presId="urn:microsoft.com/office/officeart/2005/8/layout/chevron2"/>
    <dgm:cxn modelId="{849F0D99-4F3D-4325-9344-B85F306CF242}" type="presOf" srcId="{CD34982E-B1A6-4D45-910A-C6755BFA78C7}" destId="{E7592C0D-93A7-4E16-A249-191D3FE8C229}" srcOrd="0" destOrd="0" presId="urn:microsoft.com/office/officeart/2005/8/layout/chevron2"/>
    <dgm:cxn modelId="{04B80B32-2DAF-4EC4-B96C-B0321488AD28}" type="presOf" srcId="{466B7B85-BEBD-4A19-ABBB-7F56EAA9B262}" destId="{371D453D-4267-46C9-A7C2-9A560A3AA8C8}" srcOrd="0" destOrd="0" presId="urn:microsoft.com/office/officeart/2005/8/layout/chevron2"/>
    <dgm:cxn modelId="{5216335B-C4D4-4907-B03C-E67EE92ACDD9}" type="presOf" srcId="{3643C2FB-5108-4F69-9FA5-59A6CADE8B5A}" destId="{DC9BAF10-FE31-4ABD-B246-B58331840CCF}" srcOrd="0" destOrd="0" presId="urn:microsoft.com/office/officeart/2005/8/layout/chevron2"/>
    <dgm:cxn modelId="{608040FB-D379-4813-ABC7-BA8BBFB52AFE}" type="presOf" srcId="{7FED18E3-0279-4EF4-A518-24E0D38B87B6}" destId="{E4B8C43A-C0D1-4D53-BD47-BFE85FC07D10}" srcOrd="0" destOrd="1" presId="urn:microsoft.com/office/officeart/2005/8/layout/chevron2"/>
    <dgm:cxn modelId="{8A27C13E-F42A-4DC5-8F20-E805A787ADCF}" srcId="{E72A4A75-5A44-47B5-9B9E-E0BF98B56A60}" destId="{3643C2FB-5108-4F69-9FA5-59A6CADE8B5A}" srcOrd="0" destOrd="0" parTransId="{21CE00C2-E115-4431-A0F1-2B60A509DB97}" sibTransId="{16D9B428-8F46-43EC-822F-0B7838AD607B}"/>
    <dgm:cxn modelId="{5CF3627E-30A1-4902-8DBE-70C51C47DCC1}" srcId="{CD34982E-B1A6-4D45-910A-C6755BFA78C7}" destId="{B3604A38-C073-40E6-AB50-9D9FBA4C5D77}" srcOrd="2" destOrd="0" parTransId="{142575B9-30B4-4A39-B5FA-93E71680D88C}" sibTransId="{23FDFB36-CBF6-4323-AD52-F195C4504D87}"/>
    <dgm:cxn modelId="{3EB940BE-1C11-4257-A462-326C23F27B28}" srcId="{466B7B85-BEBD-4A19-ABBB-7F56EAA9B262}" destId="{CD34982E-B1A6-4D45-910A-C6755BFA78C7}" srcOrd="1" destOrd="0" parTransId="{82B2E882-CF02-4C4A-A23F-CE7150112672}" sibTransId="{1B50CAA0-A9FA-489A-B03D-C0DF5D29785B}"/>
    <dgm:cxn modelId="{CB497644-F454-4095-80A9-1AF224C91C91}" type="presOf" srcId="{E72A4A75-5A44-47B5-9B9E-E0BF98B56A60}" destId="{1F55245E-76A9-4608-B159-CC216CFC7FE8}" srcOrd="0" destOrd="0" presId="urn:microsoft.com/office/officeart/2005/8/layout/chevron2"/>
    <dgm:cxn modelId="{D67E4AC6-FA7D-4282-9F51-F0250394DDAF}" srcId="{A370B723-291B-43D0-968D-269B9A7C87CF}" destId="{014F2D21-DB9E-4896-9B83-6141B86360FC}" srcOrd="0" destOrd="0" parTransId="{EB4FC2D2-E33A-4FDD-91B3-1067B1D5AE6A}" sibTransId="{3F5DB231-C09F-4BB5-A5EC-624D6364521C}"/>
    <dgm:cxn modelId="{917FF49E-13C5-4906-88B0-D62C1E54925D}" type="presOf" srcId="{DA27716F-54A1-4F77-BBC7-1B0D56194559}" destId="{DC9BAF10-FE31-4ABD-B246-B58331840CCF}" srcOrd="0" destOrd="1" presId="urn:microsoft.com/office/officeart/2005/8/layout/chevron2"/>
    <dgm:cxn modelId="{29C3E1AF-4EB9-4396-ACA6-1C4F22E8F7F0}" type="presOf" srcId="{B3604A38-C073-40E6-AB50-9D9FBA4C5D77}" destId="{B4F33362-BF0B-4937-9CDB-B5A178605956}" srcOrd="0" destOrd="2" presId="urn:microsoft.com/office/officeart/2005/8/layout/chevron2"/>
    <dgm:cxn modelId="{5EDC4E8F-2E73-463D-9792-4514EFD84ECD}" srcId="{E72A4A75-5A44-47B5-9B9E-E0BF98B56A60}" destId="{5BF4A358-B205-4111-B210-3C41CA494609}" srcOrd="2" destOrd="0" parTransId="{989F237F-CA54-4561-A0CC-95551E8A6123}" sibTransId="{BE4E400A-5805-4382-8851-5A9E9228F78C}"/>
    <dgm:cxn modelId="{714F3393-66AF-4534-B39D-CD76F2805AB0}" type="presOf" srcId="{AE8D4742-06B7-4FAF-A1DF-247B7E8B4977}" destId="{E4B8C43A-C0D1-4D53-BD47-BFE85FC07D10}" srcOrd="0" destOrd="2" presId="urn:microsoft.com/office/officeart/2005/8/layout/chevron2"/>
    <dgm:cxn modelId="{B7F2AE47-222A-4AB5-B8F1-D3F3B1C6CF8F}" srcId="{CD34982E-B1A6-4D45-910A-C6755BFA78C7}" destId="{B10D3F4F-5A0B-49C5-B506-5C43FFC5C6C7}" srcOrd="0" destOrd="0" parTransId="{24B5DE76-E845-460A-9757-F08E898D3F53}" sibTransId="{6F9773CC-FA47-4D93-97AC-11A840AE02E4}"/>
    <dgm:cxn modelId="{1E5C370E-5FC6-460C-9DF0-877D4C7125DE}" type="presOf" srcId="{A370B723-291B-43D0-968D-269B9A7C87CF}" destId="{FE75FBD5-860D-47E5-8FAC-74BF095D399B}" srcOrd="0" destOrd="0" presId="urn:microsoft.com/office/officeart/2005/8/layout/chevron2"/>
    <dgm:cxn modelId="{B3AF21FB-386D-4308-AB14-483927AF2352}" srcId="{A370B723-291B-43D0-968D-269B9A7C87CF}" destId="{7FED18E3-0279-4EF4-A518-24E0D38B87B6}" srcOrd="1" destOrd="0" parTransId="{6DBB777F-FED1-4707-A1E3-9D84744D4FDE}" sibTransId="{852CDCB4-9FC0-4B4E-99E0-4DA257170C18}"/>
    <dgm:cxn modelId="{8B9EDAFB-A7EB-4CD8-B080-E663D1CF0429}" srcId="{A370B723-291B-43D0-968D-269B9A7C87CF}" destId="{AE8D4742-06B7-4FAF-A1DF-247B7E8B4977}" srcOrd="2" destOrd="0" parTransId="{E343EB2E-02CA-49C1-891A-8099F5F690DC}" sibTransId="{44F74237-CECF-4E25-AE04-8DC8305E9C43}"/>
    <dgm:cxn modelId="{3C8F478C-DAD8-4FD0-8904-E5F06B6D5CF7}" type="presOf" srcId="{5BF4A358-B205-4111-B210-3C41CA494609}" destId="{DC9BAF10-FE31-4ABD-B246-B58331840CCF}" srcOrd="0" destOrd="2" presId="urn:microsoft.com/office/officeart/2005/8/layout/chevron2"/>
    <dgm:cxn modelId="{B653B9C0-A1E2-4F75-898A-644E4FBA6F34}" type="presParOf" srcId="{371D453D-4267-46C9-A7C2-9A560A3AA8C8}" destId="{5978CE51-00E1-4DC2-AC29-65D4E8E59CC7}" srcOrd="0" destOrd="0" presId="urn:microsoft.com/office/officeart/2005/8/layout/chevron2"/>
    <dgm:cxn modelId="{44F813B7-7DD2-4011-8CD4-509420FEB3AE}" type="presParOf" srcId="{5978CE51-00E1-4DC2-AC29-65D4E8E59CC7}" destId="{FE75FBD5-860D-47E5-8FAC-74BF095D399B}" srcOrd="0" destOrd="0" presId="urn:microsoft.com/office/officeart/2005/8/layout/chevron2"/>
    <dgm:cxn modelId="{7990336B-60C3-4DF1-B839-9B0474330732}" type="presParOf" srcId="{5978CE51-00E1-4DC2-AC29-65D4E8E59CC7}" destId="{E4B8C43A-C0D1-4D53-BD47-BFE85FC07D10}" srcOrd="1" destOrd="0" presId="urn:microsoft.com/office/officeart/2005/8/layout/chevron2"/>
    <dgm:cxn modelId="{BFF4E7A6-4CFE-468F-BBB5-97874C26A591}" type="presParOf" srcId="{371D453D-4267-46C9-A7C2-9A560A3AA8C8}" destId="{A5AE352F-77C6-4AE8-847A-51DBCE3FB2F0}" srcOrd="1" destOrd="0" presId="urn:microsoft.com/office/officeart/2005/8/layout/chevron2"/>
    <dgm:cxn modelId="{89C5CD18-3D2E-4569-8D87-8A7C816128C6}" type="presParOf" srcId="{371D453D-4267-46C9-A7C2-9A560A3AA8C8}" destId="{3E94D4AD-D2C9-45A3-A844-2C6F1491DE33}" srcOrd="2" destOrd="0" presId="urn:microsoft.com/office/officeart/2005/8/layout/chevron2"/>
    <dgm:cxn modelId="{364A0B58-6646-4A9E-8973-6AC8CD8A5151}" type="presParOf" srcId="{3E94D4AD-D2C9-45A3-A844-2C6F1491DE33}" destId="{E7592C0D-93A7-4E16-A249-191D3FE8C229}" srcOrd="0" destOrd="0" presId="urn:microsoft.com/office/officeart/2005/8/layout/chevron2"/>
    <dgm:cxn modelId="{1A4CF15C-A705-4841-8071-72218CBD03E3}" type="presParOf" srcId="{3E94D4AD-D2C9-45A3-A844-2C6F1491DE33}" destId="{B4F33362-BF0B-4937-9CDB-B5A178605956}" srcOrd="1" destOrd="0" presId="urn:microsoft.com/office/officeart/2005/8/layout/chevron2"/>
    <dgm:cxn modelId="{F80089F3-3CD0-41A8-9289-7172E377D581}" type="presParOf" srcId="{371D453D-4267-46C9-A7C2-9A560A3AA8C8}" destId="{020AEE9F-1216-4738-9EE4-79D9EEAE8A1B}" srcOrd="3" destOrd="0" presId="urn:microsoft.com/office/officeart/2005/8/layout/chevron2"/>
    <dgm:cxn modelId="{C8ADAFA8-1DD0-4CDC-BAEA-5E3F1A428872}" type="presParOf" srcId="{371D453D-4267-46C9-A7C2-9A560A3AA8C8}" destId="{C8FA8DB5-D968-441B-AC08-E488D15F10B5}" srcOrd="4" destOrd="0" presId="urn:microsoft.com/office/officeart/2005/8/layout/chevron2"/>
    <dgm:cxn modelId="{E89758CD-B970-4AF5-8ED0-ED3D463B3B3B}" type="presParOf" srcId="{C8FA8DB5-D968-441B-AC08-E488D15F10B5}" destId="{1F55245E-76A9-4608-B159-CC216CFC7FE8}" srcOrd="0" destOrd="0" presId="urn:microsoft.com/office/officeart/2005/8/layout/chevron2"/>
    <dgm:cxn modelId="{97F24FAB-B149-4245-872E-502817D4011E}" type="presParOf" srcId="{C8FA8DB5-D968-441B-AC08-E488D15F10B5}" destId="{DC9BAF10-FE31-4ABD-B246-B58331840C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7683D-5218-47AD-9DFC-EBBC4D42D6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D1FDBF-882B-453A-B81A-3AA3187DBBBD}">
      <dgm:prSet phldrT="[Текст]" phldr="1"/>
      <dgm:spPr/>
      <dgm:t>
        <a:bodyPr/>
        <a:lstStyle/>
        <a:p>
          <a:endParaRPr lang="ru-RU"/>
        </a:p>
      </dgm:t>
    </dgm:pt>
    <dgm:pt modelId="{AE86526D-010D-4633-BEAA-F536884398FD}" type="parTrans" cxnId="{F90DA2E5-DA2F-4F0C-A52B-10F2853D0AE5}">
      <dgm:prSet/>
      <dgm:spPr/>
      <dgm:t>
        <a:bodyPr/>
        <a:lstStyle/>
        <a:p>
          <a:endParaRPr lang="ru-RU"/>
        </a:p>
      </dgm:t>
    </dgm:pt>
    <dgm:pt modelId="{1A807DF3-5FCA-4109-A050-838487E0B45D}" type="sibTrans" cxnId="{F90DA2E5-DA2F-4F0C-A52B-10F2853D0AE5}">
      <dgm:prSet/>
      <dgm:spPr/>
      <dgm:t>
        <a:bodyPr/>
        <a:lstStyle/>
        <a:p>
          <a:endParaRPr lang="ru-RU"/>
        </a:p>
      </dgm:t>
    </dgm:pt>
    <dgm:pt modelId="{E531B237-74E5-4EF3-82D8-35583040BF7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Мелодекламация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– чтение стихов или текста в сопровождении музыки и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пропевание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части текста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F99EE6D-8AF1-42C5-B10A-D08F56E51A93}" type="parTrans" cxnId="{D7878676-B6B3-4590-A2A3-92D13CB03485}">
      <dgm:prSet/>
      <dgm:spPr/>
      <dgm:t>
        <a:bodyPr/>
        <a:lstStyle/>
        <a:p>
          <a:endParaRPr lang="ru-RU"/>
        </a:p>
      </dgm:t>
    </dgm:pt>
    <dgm:pt modelId="{46DB6AA9-9EA8-4678-BEE9-04C37F55B8B3}" type="sibTrans" cxnId="{D7878676-B6B3-4590-A2A3-92D13CB03485}">
      <dgm:prSet/>
      <dgm:spPr/>
      <dgm:t>
        <a:bodyPr/>
        <a:lstStyle/>
        <a:p>
          <a:endParaRPr lang="ru-RU"/>
        </a:p>
      </dgm:t>
    </dgm:pt>
    <dgm:pt modelId="{94BE6E76-4FAC-4122-9C4D-FE3D2D090A1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Пантомима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 использование пластики, жеста, мимики для создания художественного образа.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3007037-ED69-4D28-ADB3-C739FB9CAEAC}" type="parTrans" cxnId="{2600B878-A0FD-4D92-9D37-23DEBC983135}">
      <dgm:prSet/>
      <dgm:spPr/>
      <dgm:t>
        <a:bodyPr/>
        <a:lstStyle/>
        <a:p>
          <a:endParaRPr lang="ru-RU"/>
        </a:p>
      </dgm:t>
    </dgm:pt>
    <dgm:pt modelId="{0D61C3DA-230D-4BA1-8D4B-CE466FE032DA}" type="sibTrans" cxnId="{2600B878-A0FD-4D92-9D37-23DEBC983135}">
      <dgm:prSet/>
      <dgm:spPr/>
      <dgm:t>
        <a:bodyPr/>
        <a:lstStyle/>
        <a:p>
          <a:endParaRPr lang="ru-RU"/>
        </a:p>
      </dgm:t>
    </dgm:pt>
    <dgm:pt modelId="{340F17F0-A4BE-42FA-92FA-FB08FCE67FC6}">
      <dgm:prSet phldrT="[Текст]" phldr="1"/>
      <dgm:spPr/>
      <dgm:t>
        <a:bodyPr/>
        <a:lstStyle/>
        <a:p>
          <a:endParaRPr lang="ru-RU"/>
        </a:p>
      </dgm:t>
    </dgm:pt>
    <dgm:pt modelId="{7F1DAA64-6D31-478A-8F20-4AE98F18D1B5}" type="parTrans" cxnId="{F00FAA45-4EA0-4211-A565-E06FC205A2BE}">
      <dgm:prSet/>
      <dgm:spPr/>
      <dgm:t>
        <a:bodyPr/>
        <a:lstStyle/>
        <a:p>
          <a:endParaRPr lang="ru-RU"/>
        </a:p>
      </dgm:t>
    </dgm:pt>
    <dgm:pt modelId="{AA763B65-C8BE-4F0C-9F53-1A3B46EA9412}" type="sibTrans" cxnId="{F00FAA45-4EA0-4211-A565-E06FC205A2BE}">
      <dgm:prSet/>
      <dgm:spPr/>
      <dgm:t>
        <a:bodyPr/>
        <a:lstStyle/>
        <a:p>
          <a:endParaRPr lang="ru-RU"/>
        </a:p>
      </dgm:t>
    </dgm:pt>
    <dgm:pt modelId="{63FB38B8-C515-4C75-8FC3-0D7B15608FB2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Пальчиковая гимнастика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– комплекс упражнений, направленных на развитие тонкой    моторики пальцев рук.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A0E75E9-C6BE-4958-94DE-863366A6F709}" type="parTrans" cxnId="{8BBC5EE6-307E-4B57-B604-C31AB19765E4}">
      <dgm:prSet/>
      <dgm:spPr/>
      <dgm:t>
        <a:bodyPr/>
        <a:lstStyle/>
        <a:p>
          <a:endParaRPr lang="ru-RU"/>
        </a:p>
      </dgm:t>
    </dgm:pt>
    <dgm:pt modelId="{D740488B-7DD9-468D-9B31-CC61ABF99B5C}" type="sibTrans" cxnId="{8BBC5EE6-307E-4B57-B604-C31AB19765E4}">
      <dgm:prSet/>
      <dgm:spPr/>
      <dgm:t>
        <a:bodyPr/>
        <a:lstStyle/>
        <a:p>
          <a:endParaRPr lang="ru-RU"/>
        </a:p>
      </dgm:t>
    </dgm:pt>
    <dgm:pt modelId="{272A3AC7-0473-4031-A8AC-5720439BAA8D}">
      <dgm:prSet phldrT="[Текст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Ритмика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 специфические упражнения под музыку с использованием танцевальных движений, которые способствуют развитию чувства ритма, снижают общую скованность, напряжение, формируют плавность, пластичность движений, умение владеть своим телом.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DC57582-0E4C-49FD-9B86-08885CF1806E}" type="parTrans" cxnId="{3720CA48-18B9-4537-BC5F-C1DDEECB415E}">
      <dgm:prSet/>
      <dgm:spPr/>
      <dgm:t>
        <a:bodyPr/>
        <a:lstStyle/>
        <a:p>
          <a:endParaRPr lang="ru-RU"/>
        </a:p>
      </dgm:t>
    </dgm:pt>
    <dgm:pt modelId="{56707668-5D3A-4893-8CFE-57DA14EC0022}" type="sibTrans" cxnId="{3720CA48-18B9-4537-BC5F-C1DDEECB415E}">
      <dgm:prSet/>
      <dgm:spPr/>
      <dgm:t>
        <a:bodyPr/>
        <a:lstStyle/>
        <a:p>
          <a:endParaRPr lang="ru-RU"/>
        </a:p>
      </dgm:t>
    </dgm:pt>
    <dgm:pt modelId="{BEFB76C1-4C2D-4DFE-9CAA-30978C282F40}">
      <dgm:prSet phldrT="[Текст]" phldr="1"/>
      <dgm:spPr/>
      <dgm:t>
        <a:bodyPr/>
        <a:lstStyle/>
        <a:p>
          <a:endParaRPr lang="ru-RU"/>
        </a:p>
      </dgm:t>
    </dgm:pt>
    <dgm:pt modelId="{A170305E-7563-4755-90AD-1F751C552402}" type="parTrans" cxnId="{AD1EA1F4-7E2A-44BE-8AB4-6EFCB8E46CA8}">
      <dgm:prSet/>
      <dgm:spPr/>
      <dgm:t>
        <a:bodyPr/>
        <a:lstStyle/>
        <a:p>
          <a:endParaRPr lang="ru-RU"/>
        </a:p>
      </dgm:t>
    </dgm:pt>
    <dgm:pt modelId="{C1A30C0D-9743-460C-AD42-250B2A89F548}" type="sibTrans" cxnId="{AD1EA1F4-7E2A-44BE-8AB4-6EFCB8E46CA8}">
      <dgm:prSet/>
      <dgm:spPr/>
      <dgm:t>
        <a:bodyPr/>
        <a:lstStyle/>
        <a:p>
          <a:endParaRPr lang="ru-RU"/>
        </a:p>
      </dgm:t>
    </dgm:pt>
    <dgm:pt modelId="{6A1FF8FE-EB27-4C1E-AEBE-1EEBD7BBE7EB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err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Ритмодекламация</a:t>
          </a:r>
          <a:r>
            <a:rPr 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– синтез поэзии и музыки, ритмизация текста при выраженном интонировании.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7957F5-122A-41FF-B773-A24B0E67D5CC}" type="parTrans" cxnId="{520265CF-9686-4452-B493-EF2BD15544A4}">
      <dgm:prSet/>
      <dgm:spPr/>
      <dgm:t>
        <a:bodyPr/>
        <a:lstStyle/>
        <a:p>
          <a:endParaRPr lang="ru-RU"/>
        </a:p>
      </dgm:t>
    </dgm:pt>
    <dgm:pt modelId="{01280643-7254-4397-B7F3-863B4BA98ECD}" type="sibTrans" cxnId="{520265CF-9686-4452-B493-EF2BD15544A4}">
      <dgm:prSet/>
      <dgm:spPr/>
      <dgm:t>
        <a:bodyPr/>
        <a:lstStyle/>
        <a:p>
          <a:endParaRPr lang="ru-RU"/>
        </a:p>
      </dgm:t>
    </dgm:pt>
    <dgm:pt modelId="{AB78BB72-980A-4566-B57A-C82A751A2C2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EF2CF79-5858-4AE5-BDC2-614BA7EB6D4E}" type="parTrans" cxnId="{C8EA0A23-6147-4439-BA50-34CF639DCA9D}">
      <dgm:prSet/>
      <dgm:spPr/>
      <dgm:t>
        <a:bodyPr/>
        <a:lstStyle/>
        <a:p>
          <a:endParaRPr lang="ru-RU"/>
        </a:p>
      </dgm:t>
    </dgm:pt>
    <dgm:pt modelId="{D7C9B367-B941-4933-BEC6-9167444FD21A}" type="sibTrans" cxnId="{C8EA0A23-6147-4439-BA50-34CF639DCA9D}">
      <dgm:prSet/>
      <dgm:spPr/>
      <dgm:t>
        <a:bodyPr/>
        <a:lstStyle/>
        <a:p>
          <a:endParaRPr lang="ru-RU"/>
        </a:p>
      </dgm:t>
    </dgm:pt>
    <dgm:pt modelId="{696727D0-F4BC-49E2-8FC9-0B23AD0C77A2}">
      <dgm:prSet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Эвритмия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 древний вид искусства, продолжение звука в жесте, продуманное изображение букв в слове при помощи пластики и жестов, развивает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межчувственные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ассоциации звука и буквы, развивает внутреннее зрение.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95CA946-CDF4-4594-8670-6AE7D1F9B840}" type="parTrans" cxnId="{B01F9163-658E-4EBB-BA73-C682CE6D84C2}">
      <dgm:prSet/>
      <dgm:spPr/>
      <dgm:t>
        <a:bodyPr/>
        <a:lstStyle/>
        <a:p>
          <a:endParaRPr lang="ru-RU"/>
        </a:p>
      </dgm:t>
    </dgm:pt>
    <dgm:pt modelId="{6709B953-30DC-4C0E-A651-487FD6C29780}" type="sibTrans" cxnId="{B01F9163-658E-4EBB-BA73-C682CE6D84C2}">
      <dgm:prSet/>
      <dgm:spPr/>
      <dgm:t>
        <a:bodyPr/>
        <a:lstStyle/>
        <a:p>
          <a:endParaRPr lang="ru-RU"/>
        </a:p>
      </dgm:t>
    </dgm:pt>
    <dgm:pt modelId="{CA748C05-E0BB-4D7B-A322-47F174DB5FBC}" type="pres">
      <dgm:prSet presAssocID="{BA47683D-5218-47AD-9DFC-EBBC4D42D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5BAA8-E9FC-4644-A311-2F7AFF59C911}" type="pres">
      <dgm:prSet presAssocID="{EFD1FDBF-882B-453A-B81A-3AA3187DBBBD}" presName="composite" presStyleCnt="0"/>
      <dgm:spPr/>
    </dgm:pt>
    <dgm:pt modelId="{432D4069-83B4-458F-B4BB-FCE7D2568A4E}" type="pres">
      <dgm:prSet presAssocID="{EFD1FDBF-882B-453A-B81A-3AA3187DBB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79F4-73CE-4ECC-A0E5-88DE303675A6}" type="pres">
      <dgm:prSet presAssocID="{EFD1FDBF-882B-453A-B81A-3AA3187DBBBD}" presName="descendantText" presStyleLbl="alignAcc1" presStyleIdx="0" presStyleCnt="3" custScaleX="100504" custScaleY="13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05B2D-91B4-4D8D-9CA6-0E5F2FF21322}" type="pres">
      <dgm:prSet presAssocID="{1A807DF3-5FCA-4109-A050-838487E0B45D}" presName="sp" presStyleCnt="0"/>
      <dgm:spPr/>
    </dgm:pt>
    <dgm:pt modelId="{98750C2E-9B76-4467-8CAF-D134F71CF0D3}" type="pres">
      <dgm:prSet presAssocID="{340F17F0-A4BE-42FA-92FA-FB08FCE67FC6}" presName="composite" presStyleCnt="0"/>
      <dgm:spPr/>
    </dgm:pt>
    <dgm:pt modelId="{CAE066AE-6FD8-4B8B-BC80-30BEC85FD9B7}" type="pres">
      <dgm:prSet presAssocID="{340F17F0-A4BE-42FA-92FA-FB08FCE67F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81E9F-DB4D-4B8E-B4F9-334AC34CC4AD}" type="pres">
      <dgm:prSet presAssocID="{340F17F0-A4BE-42FA-92FA-FB08FCE67FC6}" presName="descendantText" presStyleLbl="alignAcc1" presStyleIdx="1" presStyleCnt="3" custScaleX="99613" custScaleY="15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D521A-EE56-4E7D-9863-E1B8A1D4E5CF}" type="pres">
      <dgm:prSet presAssocID="{AA763B65-C8BE-4F0C-9F53-1A3B46EA9412}" presName="sp" presStyleCnt="0"/>
      <dgm:spPr/>
    </dgm:pt>
    <dgm:pt modelId="{53F4301D-8105-41A7-B773-D1372A81D48A}" type="pres">
      <dgm:prSet presAssocID="{BEFB76C1-4C2D-4DFE-9CAA-30978C282F40}" presName="composite" presStyleCnt="0"/>
      <dgm:spPr/>
    </dgm:pt>
    <dgm:pt modelId="{C739F8AE-6AB3-4656-A3C2-B95A743C6644}" type="pres">
      <dgm:prSet presAssocID="{BEFB76C1-4C2D-4DFE-9CAA-30978C282F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001EB-F60E-41E6-8324-C0425B6CC0B5}" type="pres">
      <dgm:prSet presAssocID="{BEFB76C1-4C2D-4DFE-9CAA-30978C282F40}" presName="descendantText" presStyleLbl="alignAcc1" presStyleIdx="2" presStyleCnt="3" custScaleY="149067" custLinFactNeighborX="126" custLinFactNeighborY="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87661-CCBF-4A24-AC20-CBEE685F1315}" type="presOf" srcId="{696727D0-F4BC-49E2-8FC9-0B23AD0C77A2}" destId="{5E1001EB-F60E-41E6-8324-C0425B6CC0B5}" srcOrd="0" destOrd="1" presId="urn:microsoft.com/office/officeart/2005/8/layout/chevron2"/>
    <dgm:cxn modelId="{76B108B2-6889-4406-822D-985DF0358834}" type="presOf" srcId="{BA47683D-5218-47AD-9DFC-EBBC4D42D6AD}" destId="{CA748C05-E0BB-4D7B-A322-47F174DB5FBC}" srcOrd="0" destOrd="0" presId="urn:microsoft.com/office/officeart/2005/8/layout/chevron2"/>
    <dgm:cxn modelId="{C8EA0A23-6147-4439-BA50-34CF639DCA9D}" srcId="{340F17F0-A4BE-42FA-92FA-FB08FCE67FC6}" destId="{AB78BB72-980A-4566-B57A-C82A751A2C2A}" srcOrd="1" destOrd="0" parTransId="{1EF2CF79-5858-4AE5-BDC2-614BA7EB6D4E}" sibTransId="{D7C9B367-B941-4933-BEC6-9167444FD21A}"/>
    <dgm:cxn modelId="{B01F9163-658E-4EBB-BA73-C682CE6D84C2}" srcId="{BEFB76C1-4C2D-4DFE-9CAA-30978C282F40}" destId="{696727D0-F4BC-49E2-8FC9-0B23AD0C77A2}" srcOrd="1" destOrd="0" parTransId="{E95CA946-CDF4-4594-8670-6AE7D1F9B840}" sibTransId="{6709B953-30DC-4C0E-A651-487FD6C29780}"/>
    <dgm:cxn modelId="{8D8E211C-2B63-44FD-93A3-1DDB559DC70E}" type="presOf" srcId="{6A1FF8FE-EB27-4C1E-AEBE-1EEBD7BBE7EB}" destId="{5E1001EB-F60E-41E6-8324-C0425B6CC0B5}" srcOrd="0" destOrd="0" presId="urn:microsoft.com/office/officeart/2005/8/layout/chevron2"/>
    <dgm:cxn modelId="{04E34679-5D41-4064-87CB-F09EAE70024E}" type="presOf" srcId="{272A3AC7-0473-4031-A8AC-5720439BAA8D}" destId="{64581E9F-DB4D-4B8E-B4F9-334AC34CC4AD}" srcOrd="0" destOrd="2" presId="urn:microsoft.com/office/officeart/2005/8/layout/chevron2"/>
    <dgm:cxn modelId="{900C14CB-0FA2-4EA0-B6D2-C40E2B9099AF}" type="presOf" srcId="{63FB38B8-C515-4C75-8FC3-0D7B15608FB2}" destId="{64581E9F-DB4D-4B8E-B4F9-334AC34CC4AD}" srcOrd="0" destOrd="0" presId="urn:microsoft.com/office/officeart/2005/8/layout/chevron2"/>
    <dgm:cxn modelId="{8BBC5EE6-307E-4B57-B604-C31AB19765E4}" srcId="{340F17F0-A4BE-42FA-92FA-FB08FCE67FC6}" destId="{63FB38B8-C515-4C75-8FC3-0D7B15608FB2}" srcOrd="0" destOrd="0" parTransId="{BA0E75E9-C6BE-4958-94DE-863366A6F709}" sibTransId="{D740488B-7DD9-468D-9B31-CC61ABF99B5C}"/>
    <dgm:cxn modelId="{2E9DF68D-9F70-4056-B7E7-5FBF47BB8ADA}" type="presOf" srcId="{AB78BB72-980A-4566-B57A-C82A751A2C2A}" destId="{64581E9F-DB4D-4B8E-B4F9-334AC34CC4AD}" srcOrd="0" destOrd="1" presId="urn:microsoft.com/office/officeart/2005/8/layout/chevron2"/>
    <dgm:cxn modelId="{19725000-2CD7-44F4-A814-07FDD308B0E7}" type="presOf" srcId="{BEFB76C1-4C2D-4DFE-9CAA-30978C282F40}" destId="{C739F8AE-6AB3-4656-A3C2-B95A743C6644}" srcOrd="0" destOrd="0" presId="urn:microsoft.com/office/officeart/2005/8/layout/chevron2"/>
    <dgm:cxn modelId="{F00FAA45-4EA0-4211-A565-E06FC205A2BE}" srcId="{BA47683D-5218-47AD-9DFC-EBBC4D42D6AD}" destId="{340F17F0-A4BE-42FA-92FA-FB08FCE67FC6}" srcOrd="1" destOrd="0" parTransId="{7F1DAA64-6D31-478A-8F20-4AE98F18D1B5}" sibTransId="{AA763B65-C8BE-4F0C-9F53-1A3B46EA9412}"/>
    <dgm:cxn modelId="{3720CA48-18B9-4537-BC5F-C1DDEECB415E}" srcId="{340F17F0-A4BE-42FA-92FA-FB08FCE67FC6}" destId="{272A3AC7-0473-4031-A8AC-5720439BAA8D}" srcOrd="2" destOrd="0" parTransId="{CDC57582-0E4C-49FD-9B86-08885CF1806E}" sibTransId="{56707668-5D3A-4893-8CFE-57DA14EC0022}"/>
    <dgm:cxn modelId="{520265CF-9686-4452-B493-EF2BD15544A4}" srcId="{BEFB76C1-4C2D-4DFE-9CAA-30978C282F40}" destId="{6A1FF8FE-EB27-4C1E-AEBE-1EEBD7BBE7EB}" srcOrd="0" destOrd="0" parTransId="{DD7957F5-122A-41FF-B773-A24B0E67D5CC}" sibTransId="{01280643-7254-4397-B7F3-863B4BA98ECD}"/>
    <dgm:cxn modelId="{2600B878-A0FD-4D92-9D37-23DEBC983135}" srcId="{EFD1FDBF-882B-453A-B81A-3AA3187DBBBD}" destId="{94BE6E76-4FAC-4122-9C4D-FE3D2D090A11}" srcOrd="1" destOrd="0" parTransId="{03007037-ED69-4D28-ADB3-C739FB9CAEAC}" sibTransId="{0D61C3DA-230D-4BA1-8D4B-CE466FE032DA}"/>
    <dgm:cxn modelId="{51868641-A7ED-4523-9B77-9AEFD5F6F035}" type="presOf" srcId="{EFD1FDBF-882B-453A-B81A-3AA3187DBBBD}" destId="{432D4069-83B4-458F-B4BB-FCE7D2568A4E}" srcOrd="0" destOrd="0" presId="urn:microsoft.com/office/officeart/2005/8/layout/chevron2"/>
    <dgm:cxn modelId="{D7878676-B6B3-4590-A2A3-92D13CB03485}" srcId="{EFD1FDBF-882B-453A-B81A-3AA3187DBBBD}" destId="{E531B237-74E5-4EF3-82D8-35583040BF74}" srcOrd="0" destOrd="0" parTransId="{2F99EE6D-8AF1-42C5-B10A-D08F56E51A93}" sibTransId="{46DB6AA9-9EA8-4678-BEE9-04C37F55B8B3}"/>
    <dgm:cxn modelId="{0F82517F-22E7-4403-802E-EE4E863A593D}" type="presOf" srcId="{94BE6E76-4FAC-4122-9C4D-FE3D2D090A11}" destId="{19C179F4-73CE-4ECC-A0E5-88DE303675A6}" srcOrd="0" destOrd="1" presId="urn:microsoft.com/office/officeart/2005/8/layout/chevron2"/>
    <dgm:cxn modelId="{2529C98A-5999-4660-92D8-21D27B7670AF}" type="presOf" srcId="{340F17F0-A4BE-42FA-92FA-FB08FCE67FC6}" destId="{CAE066AE-6FD8-4B8B-BC80-30BEC85FD9B7}" srcOrd="0" destOrd="0" presId="urn:microsoft.com/office/officeart/2005/8/layout/chevron2"/>
    <dgm:cxn modelId="{E7C6A53F-D266-4ED7-B18C-95C47A989462}" type="presOf" srcId="{E531B237-74E5-4EF3-82D8-35583040BF74}" destId="{19C179F4-73CE-4ECC-A0E5-88DE303675A6}" srcOrd="0" destOrd="0" presId="urn:microsoft.com/office/officeart/2005/8/layout/chevron2"/>
    <dgm:cxn modelId="{AD1EA1F4-7E2A-44BE-8AB4-6EFCB8E46CA8}" srcId="{BA47683D-5218-47AD-9DFC-EBBC4D42D6AD}" destId="{BEFB76C1-4C2D-4DFE-9CAA-30978C282F40}" srcOrd="2" destOrd="0" parTransId="{A170305E-7563-4755-90AD-1F751C552402}" sibTransId="{C1A30C0D-9743-460C-AD42-250B2A89F548}"/>
    <dgm:cxn modelId="{F90DA2E5-DA2F-4F0C-A52B-10F2853D0AE5}" srcId="{BA47683D-5218-47AD-9DFC-EBBC4D42D6AD}" destId="{EFD1FDBF-882B-453A-B81A-3AA3187DBBBD}" srcOrd="0" destOrd="0" parTransId="{AE86526D-010D-4633-BEAA-F536884398FD}" sibTransId="{1A807DF3-5FCA-4109-A050-838487E0B45D}"/>
    <dgm:cxn modelId="{71607F34-A09A-4582-8DC2-A6C7A2BA18C3}" type="presParOf" srcId="{CA748C05-E0BB-4D7B-A322-47F174DB5FBC}" destId="{0B25BAA8-E9FC-4644-A311-2F7AFF59C911}" srcOrd="0" destOrd="0" presId="urn:microsoft.com/office/officeart/2005/8/layout/chevron2"/>
    <dgm:cxn modelId="{DF8F932B-23CB-447B-9B10-2CA53A716E11}" type="presParOf" srcId="{0B25BAA8-E9FC-4644-A311-2F7AFF59C911}" destId="{432D4069-83B4-458F-B4BB-FCE7D2568A4E}" srcOrd="0" destOrd="0" presId="urn:microsoft.com/office/officeart/2005/8/layout/chevron2"/>
    <dgm:cxn modelId="{B55E34A5-C579-4DB6-A91B-4B31F9AA4C0F}" type="presParOf" srcId="{0B25BAA8-E9FC-4644-A311-2F7AFF59C911}" destId="{19C179F4-73CE-4ECC-A0E5-88DE303675A6}" srcOrd="1" destOrd="0" presId="urn:microsoft.com/office/officeart/2005/8/layout/chevron2"/>
    <dgm:cxn modelId="{9304D832-217C-4FE8-A2B3-015A9ED4ACB3}" type="presParOf" srcId="{CA748C05-E0BB-4D7B-A322-47F174DB5FBC}" destId="{D8E05B2D-91B4-4D8D-9CA6-0E5F2FF21322}" srcOrd="1" destOrd="0" presId="urn:microsoft.com/office/officeart/2005/8/layout/chevron2"/>
    <dgm:cxn modelId="{D34105FB-A2B6-4F4F-AD88-72E937A8F38B}" type="presParOf" srcId="{CA748C05-E0BB-4D7B-A322-47F174DB5FBC}" destId="{98750C2E-9B76-4467-8CAF-D134F71CF0D3}" srcOrd="2" destOrd="0" presId="urn:microsoft.com/office/officeart/2005/8/layout/chevron2"/>
    <dgm:cxn modelId="{1E562B50-98AF-45CF-B815-9A63B09B961E}" type="presParOf" srcId="{98750C2E-9B76-4467-8CAF-D134F71CF0D3}" destId="{CAE066AE-6FD8-4B8B-BC80-30BEC85FD9B7}" srcOrd="0" destOrd="0" presId="urn:microsoft.com/office/officeart/2005/8/layout/chevron2"/>
    <dgm:cxn modelId="{239DC817-2BA3-4F2C-BE24-D8ABCCD3C9D4}" type="presParOf" srcId="{98750C2E-9B76-4467-8CAF-D134F71CF0D3}" destId="{64581E9F-DB4D-4B8E-B4F9-334AC34CC4AD}" srcOrd="1" destOrd="0" presId="urn:microsoft.com/office/officeart/2005/8/layout/chevron2"/>
    <dgm:cxn modelId="{06CB166D-DB8D-499A-8212-F8359985EE1F}" type="presParOf" srcId="{CA748C05-E0BB-4D7B-A322-47F174DB5FBC}" destId="{BC9D521A-EE56-4E7D-9863-E1B8A1D4E5CF}" srcOrd="3" destOrd="0" presId="urn:microsoft.com/office/officeart/2005/8/layout/chevron2"/>
    <dgm:cxn modelId="{0DF9DB49-C9AE-4B3C-BDBE-94D151F0B94A}" type="presParOf" srcId="{CA748C05-E0BB-4D7B-A322-47F174DB5FBC}" destId="{53F4301D-8105-41A7-B773-D1372A81D48A}" srcOrd="4" destOrd="0" presId="urn:microsoft.com/office/officeart/2005/8/layout/chevron2"/>
    <dgm:cxn modelId="{D5E7417A-3E47-4583-B78E-F29C81966B09}" type="presParOf" srcId="{53F4301D-8105-41A7-B773-D1372A81D48A}" destId="{C739F8AE-6AB3-4656-A3C2-B95A743C6644}" srcOrd="0" destOrd="0" presId="urn:microsoft.com/office/officeart/2005/8/layout/chevron2"/>
    <dgm:cxn modelId="{87AB30A0-B856-46AA-AD6C-0BC3B2DEE138}" type="presParOf" srcId="{53F4301D-8105-41A7-B773-D1372A81D48A}" destId="{5E1001EB-F60E-41E6-8324-C0425B6CC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1580C0-2738-4D5F-8216-4062F9796CCD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34A63E51-A8AE-4C20-B8F1-6ACDCD1E2E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Звучащие жесты (хлопки,  шлепки,  притопы)        </a:t>
          </a:r>
          <a:endParaRPr lang="ru-RU" sz="24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6CF81F-42B2-49EB-9786-813DC8BAC996}" type="parTrans" cxnId="{AE5BB838-9A97-4265-BF47-464E7D03950C}">
      <dgm:prSet/>
      <dgm:spPr/>
      <dgm:t>
        <a:bodyPr/>
        <a:lstStyle/>
        <a:p>
          <a:endParaRPr lang="ru-RU"/>
        </a:p>
      </dgm:t>
    </dgm:pt>
    <dgm:pt modelId="{5BEE360A-3722-4361-87CC-E6B710D0E61F}" type="sibTrans" cxnId="{AE5BB838-9A97-4265-BF47-464E7D03950C}">
      <dgm:prSet/>
      <dgm:spPr/>
      <dgm:t>
        <a:bodyPr/>
        <a:lstStyle/>
        <a:p>
          <a:endParaRPr lang="ru-RU"/>
        </a:p>
      </dgm:t>
    </dgm:pt>
    <dgm:pt modelId="{E5B6183A-1691-4053-AFB9-AE085DC16A6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Артикуляционные и голосовые игры (свист, выдохи, возгласы, </a:t>
          </a:r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цокание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154137-BD27-4E52-AED7-8FCFD644273A}" type="parTrans" cxnId="{01856838-8CEC-4D65-A33A-A93AB3385362}">
      <dgm:prSet/>
      <dgm:spPr/>
      <dgm:t>
        <a:bodyPr/>
        <a:lstStyle/>
        <a:p>
          <a:endParaRPr lang="ru-RU"/>
        </a:p>
      </dgm:t>
    </dgm:pt>
    <dgm:pt modelId="{81757F0B-3A64-433B-873B-C050748FA7C3}" type="sibTrans" cxnId="{01856838-8CEC-4D65-A33A-A93AB3385362}">
      <dgm:prSet/>
      <dgm:spPr/>
      <dgm:t>
        <a:bodyPr/>
        <a:lstStyle/>
        <a:p>
          <a:endParaRPr lang="ru-RU"/>
        </a:p>
      </dgm:t>
    </dgm:pt>
    <dgm:pt modelId="{E88300A8-F946-45E0-B55F-53696E455B07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Фонематические игры (тарабарские рифмы,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звукопод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</a:p>
        <a:p>
          <a:pPr algn="ctr"/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ражания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1C2E54D-E925-447C-9ACB-5738F5BDE306}" type="parTrans" cxnId="{5D2F1301-AFE6-4D50-9A08-6E9A9E6122D0}">
      <dgm:prSet/>
      <dgm:spPr/>
      <dgm:t>
        <a:bodyPr/>
        <a:lstStyle/>
        <a:p>
          <a:endParaRPr lang="ru-RU"/>
        </a:p>
      </dgm:t>
    </dgm:pt>
    <dgm:pt modelId="{DEAEFA37-5196-4297-AB85-82918233670E}" type="sibTrans" cxnId="{5D2F1301-AFE6-4D50-9A08-6E9A9E6122D0}">
      <dgm:prSet/>
      <dgm:spPr/>
      <dgm:t>
        <a:bodyPr/>
        <a:lstStyle/>
        <a:p>
          <a:endParaRPr lang="ru-RU"/>
        </a:p>
      </dgm:t>
    </dgm:pt>
    <dgm:pt modelId="{38DCC19D-6670-4214-8680-6AC64593D5B4}" type="pres">
      <dgm:prSet presAssocID="{B01580C0-2738-4D5F-8216-4062F9796CCD}" presName="compositeShape" presStyleCnt="0">
        <dgm:presLayoutVars>
          <dgm:chMax val="7"/>
          <dgm:dir/>
          <dgm:resizeHandles val="exact"/>
        </dgm:presLayoutVars>
      </dgm:prSet>
      <dgm:spPr/>
    </dgm:pt>
    <dgm:pt modelId="{E698AA13-8189-4BE6-A85B-0885B030B150}" type="pres">
      <dgm:prSet presAssocID="{34A63E51-A8AE-4C20-B8F1-6ACDCD1E2EDF}" presName="circ1" presStyleLbl="vennNode1" presStyleIdx="0" presStyleCnt="3" custScaleX="99999" custScaleY="93484" custLinFactNeighborX="-727" custLinFactNeighborY="-7550"/>
      <dgm:spPr/>
      <dgm:t>
        <a:bodyPr/>
        <a:lstStyle/>
        <a:p>
          <a:endParaRPr lang="ru-RU"/>
        </a:p>
      </dgm:t>
    </dgm:pt>
    <dgm:pt modelId="{42571F2A-79E8-4E62-9D16-934D04BC9A88}" type="pres">
      <dgm:prSet presAssocID="{34A63E51-A8AE-4C20-B8F1-6ACDCD1E2E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B8C38-CC2D-4245-A6FF-01F1C3795211}" type="pres">
      <dgm:prSet presAssocID="{E5B6183A-1691-4053-AFB9-AE085DC16A6F}" presName="circ2" presStyleLbl="vennNode1" presStyleIdx="1" presStyleCnt="3" custScaleX="104529" custLinFactNeighborX="6540" custLinFactNeighborY="3863"/>
      <dgm:spPr/>
      <dgm:t>
        <a:bodyPr/>
        <a:lstStyle/>
        <a:p>
          <a:endParaRPr lang="ru-RU"/>
        </a:p>
      </dgm:t>
    </dgm:pt>
    <dgm:pt modelId="{22F4C74B-63B0-42F4-8B1D-1F1CF0E0903D}" type="pres">
      <dgm:prSet presAssocID="{E5B6183A-1691-4053-AFB9-AE085DC16A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8560-0CBB-4C8D-9DF9-CDB3FF3927FA}" type="pres">
      <dgm:prSet presAssocID="{E88300A8-F946-45E0-B55F-53696E455B07}" presName="circ3" presStyleLbl="vennNode1" presStyleIdx="2" presStyleCnt="3" custScaleX="103237" custLinFactNeighborX="-11616" custLinFactNeighborY="3863"/>
      <dgm:spPr/>
      <dgm:t>
        <a:bodyPr/>
        <a:lstStyle/>
        <a:p>
          <a:endParaRPr lang="ru-RU"/>
        </a:p>
      </dgm:t>
    </dgm:pt>
    <dgm:pt modelId="{7302AC8D-AA66-47DF-8685-8EA58CA093F0}" type="pres">
      <dgm:prSet presAssocID="{E88300A8-F946-45E0-B55F-53696E455B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0F440-A890-4017-BAA9-318D2874BECA}" type="presOf" srcId="{34A63E51-A8AE-4C20-B8F1-6ACDCD1E2EDF}" destId="{42571F2A-79E8-4E62-9D16-934D04BC9A88}" srcOrd="1" destOrd="0" presId="urn:microsoft.com/office/officeart/2005/8/layout/venn1"/>
    <dgm:cxn modelId="{5FD0C3E0-D081-4F96-B6F7-4BB1A01E0DA4}" type="presOf" srcId="{E5B6183A-1691-4053-AFB9-AE085DC16A6F}" destId="{22F4C74B-63B0-42F4-8B1D-1F1CF0E0903D}" srcOrd="1" destOrd="0" presId="urn:microsoft.com/office/officeart/2005/8/layout/venn1"/>
    <dgm:cxn modelId="{5D2F1301-AFE6-4D50-9A08-6E9A9E6122D0}" srcId="{B01580C0-2738-4D5F-8216-4062F9796CCD}" destId="{E88300A8-F946-45E0-B55F-53696E455B07}" srcOrd="2" destOrd="0" parTransId="{11C2E54D-E925-447C-9ACB-5738F5BDE306}" sibTransId="{DEAEFA37-5196-4297-AB85-82918233670E}"/>
    <dgm:cxn modelId="{01856838-8CEC-4D65-A33A-A93AB3385362}" srcId="{B01580C0-2738-4D5F-8216-4062F9796CCD}" destId="{E5B6183A-1691-4053-AFB9-AE085DC16A6F}" srcOrd="1" destOrd="0" parTransId="{CC154137-BD27-4E52-AED7-8FCFD644273A}" sibTransId="{81757F0B-3A64-433B-873B-C050748FA7C3}"/>
    <dgm:cxn modelId="{293ED65C-E33C-4239-8D69-5A98FEB27467}" type="presOf" srcId="{E88300A8-F946-45E0-B55F-53696E455B07}" destId="{7302AC8D-AA66-47DF-8685-8EA58CA093F0}" srcOrd="1" destOrd="0" presId="urn:microsoft.com/office/officeart/2005/8/layout/venn1"/>
    <dgm:cxn modelId="{AE5BB838-9A97-4265-BF47-464E7D03950C}" srcId="{B01580C0-2738-4D5F-8216-4062F9796CCD}" destId="{34A63E51-A8AE-4C20-B8F1-6ACDCD1E2EDF}" srcOrd="0" destOrd="0" parTransId="{FD6CF81F-42B2-49EB-9786-813DC8BAC996}" sibTransId="{5BEE360A-3722-4361-87CC-E6B710D0E61F}"/>
    <dgm:cxn modelId="{86CDDF74-128C-408C-BFDF-2C1E4FB8706D}" type="presOf" srcId="{E5B6183A-1691-4053-AFB9-AE085DC16A6F}" destId="{6EFB8C38-CC2D-4245-A6FF-01F1C3795211}" srcOrd="0" destOrd="0" presId="urn:microsoft.com/office/officeart/2005/8/layout/venn1"/>
    <dgm:cxn modelId="{9FF5B46D-E591-443E-87D6-DB9083D52F04}" type="presOf" srcId="{34A63E51-A8AE-4C20-B8F1-6ACDCD1E2EDF}" destId="{E698AA13-8189-4BE6-A85B-0885B030B150}" srcOrd="0" destOrd="0" presId="urn:microsoft.com/office/officeart/2005/8/layout/venn1"/>
    <dgm:cxn modelId="{CC799EA8-03DC-41F4-BB0A-941986518D16}" type="presOf" srcId="{B01580C0-2738-4D5F-8216-4062F9796CCD}" destId="{38DCC19D-6670-4214-8680-6AC64593D5B4}" srcOrd="0" destOrd="0" presId="urn:microsoft.com/office/officeart/2005/8/layout/venn1"/>
    <dgm:cxn modelId="{AAE4FD5C-FCE2-4BCF-9295-6581393B5853}" type="presOf" srcId="{E88300A8-F946-45E0-B55F-53696E455B07}" destId="{4A118560-0CBB-4C8D-9DF9-CDB3FF3927FA}" srcOrd="0" destOrd="0" presId="urn:microsoft.com/office/officeart/2005/8/layout/venn1"/>
    <dgm:cxn modelId="{C4EF444F-FB84-41AC-A526-65240F7708CE}" type="presParOf" srcId="{38DCC19D-6670-4214-8680-6AC64593D5B4}" destId="{E698AA13-8189-4BE6-A85B-0885B030B150}" srcOrd="0" destOrd="0" presId="urn:microsoft.com/office/officeart/2005/8/layout/venn1"/>
    <dgm:cxn modelId="{8D375796-8632-4C2D-8B2D-A7B2DFFB0BC0}" type="presParOf" srcId="{38DCC19D-6670-4214-8680-6AC64593D5B4}" destId="{42571F2A-79E8-4E62-9D16-934D04BC9A88}" srcOrd="1" destOrd="0" presId="urn:microsoft.com/office/officeart/2005/8/layout/venn1"/>
    <dgm:cxn modelId="{5B1350E5-E980-4988-AEE9-4F455FDCA7D7}" type="presParOf" srcId="{38DCC19D-6670-4214-8680-6AC64593D5B4}" destId="{6EFB8C38-CC2D-4245-A6FF-01F1C3795211}" srcOrd="2" destOrd="0" presId="urn:microsoft.com/office/officeart/2005/8/layout/venn1"/>
    <dgm:cxn modelId="{18E643D8-216B-4515-AEEC-61EBB30CB062}" type="presParOf" srcId="{38DCC19D-6670-4214-8680-6AC64593D5B4}" destId="{22F4C74B-63B0-42F4-8B1D-1F1CF0E0903D}" srcOrd="3" destOrd="0" presId="urn:microsoft.com/office/officeart/2005/8/layout/venn1"/>
    <dgm:cxn modelId="{EBFE471E-D3B3-47EF-BA62-D3822B37E463}" type="presParOf" srcId="{38DCC19D-6670-4214-8680-6AC64593D5B4}" destId="{4A118560-0CBB-4C8D-9DF9-CDB3FF3927FA}" srcOrd="4" destOrd="0" presId="urn:microsoft.com/office/officeart/2005/8/layout/venn1"/>
    <dgm:cxn modelId="{BEC89762-A918-43E2-9050-63439D63B46C}" type="presParOf" srcId="{38DCC19D-6670-4214-8680-6AC64593D5B4}" destId="{7302AC8D-AA66-47DF-8685-8EA58CA093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FA4E1-D70A-4C27-831F-3BC08C0BF6DD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E415A6-5263-4F51-8816-78B5F8A4C9B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Формирование интереса и любви к музыкальному искусству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7BB55-E72C-49A4-8B4B-2051F79D5182}" type="parTrans" cxnId="{A17D327E-9EAC-40C6-AFD3-FAA30FBFB07B}">
      <dgm:prSet/>
      <dgm:spPr/>
      <dgm:t>
        <a:bodyPr/>
        <a:lstStyle/>
        <a:p>
          <a:endParaRPr lang="ru-RU"/>
        </a:p>
      </dgm:t>
    </dgm:pt>
    <dgm:pt modelId="{417F8D05-26B1-40F1-A1CA-B0D75E4B68C9}" type="sibTrans" cxnId="{A17D327E-9EAC-40C6-AFD3-FAA30FBFB07B}">
      <dgm:prSet/>
      <dgm:spPr/>
      <dgm:t>
        <a:bodyPr/>
        <a:lstStyle/>
        <a:p>
          <a:endParaRPr lang="ru-RU"/>
        </a:p>
      </dgm:t>
    </dgm:pt>
    <dgm:pt modelId="{6A478FC5-0F08-4851-9DE8-7F16EBE7160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координации общей и тонкой моторики рук и ног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313394-2A18-40E9-951D-5F2AA878A866}" type="sibTrans" cxnId="{BD2C1A3E-7F2B-48DF-9385-69930AEE5452}">
      <dgm:prSet/>
      <dgm:spPr/>
      <dgm:t>
        <a:bodyPr/>
        <a:lstStyle/>
        <a:p>
          <a:endParaRPr lang="ru-RU"/>
        </a:p>
      </dgm:t>
    </dgm:pt>
    <dgm:pt modelId="{DA1DB4D8-D820-4625-9F66-9755853D77DE}" type="parTrans" cxnId="{BD2C1A3E-7F2B-48DF-9385-69930AEE5452}">
      <dgm:prSet/>
      <dgm:spPr/>
      <dgm:t>
        <a:bodyPr/>
        <a:lstStyle/>
        <a:p>
          <a:endParaRPr lang="ru-RU"/>
        </a:p>
      </dgm:t>
    </dgm:pt>
    <dgm:pt modelId="{66591A5F-4FE3-4C2C-88F9-2067448918A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артикуляционной и мимической подвижности, речевого слуха и речевой моторики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55FBBA-A04E-4579-8B78-4ABB51A649F8}" type="sibTrans" cxnId="{CF7EEA00-57D8-4220-86A4-9A5AED9C127D}">
      <dgm:prSet/>
      <dgm:spPr/>
      <dgm:t>
        <a:bodyPr/>
        <a:lstStyle/>
        <a:p>
          <a:endParaRPr lang="ru-RU"/>
        </a:p>
      </dgm:t>
    </dgm:pt>
    <dgm:pt modelId="{A737A631-2C6E-4042-8CE1-DA699270CB95}" type="parTrans" cxnId="{CF7EEA00-57D8-4220-86A4-9A5AED9C127D}">
      <dgm:prSet/>
      <dgm:spPr/>
      <dgm:t>
        <a:bodyPr/>
        <a:lstStyle/>
        <a:p>
          <a:endParaRPr lang="ru-RU"/>
        </a:p>
      </dgm:t>
    </dgm:pt>
    <dgm:pt modelId="{9BAEF8E0-D220-4C47-98A3-E95F4A4120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речевого и певческого дыхания, дикции, речевого и певческого голоса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F45110-91DA-46CB-ABAD-765CF11E9B2E}" type="sibTrans" cxnId="{F2602F88-2148-42D7-9CC9-7FFE40F51FB6}">
      <dgm:prSet/>
      <dgm:spPr/>
      <dgm:t>
        <a:bodyPr/>
        <a:lstStyle/>
        <a:p>
          <a:endParaRPr lang="ru-RU"/>
        </a:p>
      </dgm:t>
    </dgm:pt>
    <dgm:pt modelId="{2DD7B166-0B65-49BB-A646-23C48BDBE481}" type="parTrans" cxnId="{F2602F88-2148-42D7-9CC9-7FFE40F51FB6}">
      <dgm:prSet/>
      <dgm:spPr/>
      <dgm:t>
        <a:bodyPr/>
        <a:lstStyle/>
        <a:p>
          <a:endParaRPr lang="ru-RU"/>
        </a:p>
      </dgm:t>
    </dgm:pt>
    <dgm:pt modelId="{4F5F10AE-47E7-4CE4-8CE9-68CE3F2479D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слухового внимания, чувства ритма, темпа, музыкального слуха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885595-6B5C-43E3-8B23-02D830B3771E}" type="parTrans" cxnId="{6D77C587-11F5-4E5A-82CE-BE83985F6B64}">
      <dgm:prSet/>
      <dgm:spPr/>
      <dgm:t>
        <a:bodyPr/>
        <a:lstStyle/>
        <a:p>
          <a:endParaRPr lang="ru-RU"/>
        </a:p>
      </dgm:t>
    </dgm:pt>
    <dgm:pt modelId="{D2C02E18-E688-4DE4-8F8F-202DB10B3750}" type="sibTrans" cxnId="{6D77C587-11F5-4E5A-82CE-BE83985F6B64}">
      <dgm:prSet/>
      <dgm:spPr/>
      <dgm:t>
        <a:bodyPr/>
        <a:lstStyle/>
        <a:p>
          <a:endParaRPr lang="ru-RU"/>
        </a:p>
      </dgm:t>
    </dgm:pt>
    <dgm:pt modelId="{2AD8E35F-ADD5-4AE5-8E94-840598F2610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первоначальных навыков </a:t>
          </a:r>
          <a:r>
            <a:rPr lang="ru-RU" sz="14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музицирования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B2A770-BEE6-485E-9971-B436C113D89D}" type="parTrans" cxnId="{CF709652-986E-4593-89B9-C127C1CBB011}">
      <dgm:prSet/>
      <dgm:spPr/>
      <dgm:t>
        <a:bodyPr/>
        <a:lstStyle/>
        <a:p>
          <a:endParaRPr lang="ru-RU"/>
        </a:p>
      </dgm:t>
    </dgm:pt>
    <dgm:pt modelId="{749905E1-BE36-41DC-9BE3-ED0E998996D9}" type="sibTrans" cxnId="{CF709652-986E-4593-89B9-C127C1CBB011}">
      <dgm:prSet/>
      <dgm:spPr/>
      <dgm:t>
        <a:bodyPr/>
        <a:lstStyle/>
        <a:p>
          <a:endParaRPr lang="ru-RU"/>
        </a:p>
      </dgm:t>
    </dgm:pt>
    <dgm:pt modelId="{0C8044B7-A031-4BA5-B16C-A5BFBD3149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Формирование образа и схемы тела, умения ощущать свое тело и управлять им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E9301-AF9A-46C0-8D1B-EFC9FDFB7EF0}" type="parTrans" cxnId="{D6659C17-56C5-4817-A905-2D848291AB4A}">
      <dgm:prSet/>
      <dgm:spPr/>
      <dgm:t>
        <a:bodyPr/>
        <a:lstStyle/>
        <a:p>
          <a:endParaRPr lang="ru-RU"/>
        </a:p>
      </dgm:t>
    </dgm:pt>
    <dgm:pt modelId="{E97E1B84-AE88-4CD4-8D7D-AEB4E00B6BDA}" type="sibTrans" cxnId="{D6659C17-56C5-4817-A905-2D848291AB4A}">
      <dgm:prSet/>
      <dgm:spPr/>
      <dgm:t>
        <a:bodyPr/>
        <a:lstStyle/>
        <a:p>
          <a:endParaRPr lang="ru-RU"/>
        </a:p>
      </dgm:t>
    </dgm:pt>
    <dgm:pt modelId="{888CCFB5-E575-416E-ACFE-C4522EE47688}" type="pres">
      <dgm:prSet presAssocID="{D3AFA4E1-D70A-4C27-831F-3BC08C0BF6D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232E9-1704-48ED-AD9A-83A2C86194C5}" type="pres">
      <dgm:prSet presAssocID="{30E415A6-5263-4F51-8816-78B5F8A4C9B4}" presName="circle1" presStyleLbl="node1" presStyleIdx="0" presStyleCnt="7"/>
      <dgm:spPr/>
      <dgm:t>
        <a:bodyPr/>
        <a:lstStyle/>
        <a:p>
          <a:endParaRPr lang="ru-RU"/>
        </a:p>
      </dgm:t>
    </dgm:pt>
    <dgm:pt modelId="{2B991B44-7DD4-4307-B6E0-4583BA0CB745}" type="pres">
      <dgm:prSet presAssocID="{30E415A6-5263-4F51-8816-78B5F8A4C9B4}" presName="space" presStyleCnt="0"/>
      <dgm:spPr/>
      <dgm:t>
        <a:bodyPr/>
        <a:lstStyle/>
        <a:p>
          <a:endParaRPr lang="ru-RU"/>
        </a:p>
      </dgm:t>
    </dgm:pt>
    <dgm:pt modelId="{FD6ED95F-BA38-4961-AD83-324014C9374B}" type="pres">
      <dgm:prSet presAssocID="{30E415A6-5263-4F51-8816-78B5F8A4C9B4}" presName="rect1" presStyleLbl="alignAcc1" presStyleIdx="0" presStyleCnt="7"/>
      <dgm:spPr/>
      <dgm:t>
        <a:bodyPr/>
        <a:lstStyle/>
        <a:p>
          <a:endParaRPr lang="ru-RU"/>
        </a:p>
      </dgm:t>
    </dgm:pt>
    <dgm:pt modelId="{BC209720-57D3-44A4-AF1C-6FD552F9837E}" type="pres">
      <dgm:prSet presAssocID="{0C8044B7-A031-4BA5-B16C-A5BFBD31492D}" presName="vertSpace2" presStyleLbl="node1" presStyleIdx="0" presStyleCnt="7"/>
      <dgm:spPr/>
      <dgm:t>
        <a:bodyPr/>
        <a:lstStyle/>
        <a:p>
          <a:endParaRPr lang="ru-RU"/>
        </a:p>
      </dgm:t>
    </dgm:pt>
    <dgm:pt modelId="{A61FB061-6DEC-46E5-934B-819AA984AE90}" type="pres">
      <dgm:prSet presAssocID="{0C8044B7-A031-4BA5-B16C-A5BFBD31492D}" presName="circle2" presStyleLbl="node1" presStyleIdx="1" presStyleCnt="7"/>
      <dgm:spPr/>
      <dgm:t>
        <a:bodyPr/>
        <a:lstStyle/>
        <a:p>
          <a:endParaRPr lang="ru-RU"/>
        </a:p>
      </dgm:t>
    </dgm:pt>
    <dgm:pt modelId="{B0AB25E5-D902-4041-9D68-579AB7852AAF}" type="pres">
      <dgm:prSet presAssocID="{0C8044B7-A031-4BA5-B16C-A5BFBD31492D}" presName="rect2" presStyleLbl="alignAcc1" presStyleIdx="1" presStyleCnt="7" custLinFactNeighborX="-1039" custLinFactNeighborY="19"/>
      <dgm:spPr/>
      <dgm:t>
        <a:bodyPr/>
        <a:lstStyle/>
        <a:p>
          <a:endParaRPr lang="ru-RU"/>
        </a:p>
      </dgm:t>
    </dgm:pt>
    <dgm:pt modelId="{21195C25-01CD-4060-A28B-E23598DB79D1}" type="pres">
      <dgm:prSet presAssocID="{6A478FC5-0F08-4851-9DE8-7F16EBE71603}" presName="vertSpace3" presStyleLbl="node1" presStyleIdx="1" presStyleCnt="7"/>
      <dgm:spPr/>
      <dgm:t>
        <a:bodyPr/>
        <a:lstStyle/>
        <a:p>
          <a:endParaRPr lang="ru-RU"/>
        </a:p>
      </dgm:t>
    </dgm:pt>
    <dgm:pt modelId="{CF72CCDF-55AE-4A61-AA49-BE4F171FD167}" type="pres">
      <dgm:prSet presAssocID="{6A478FC5-0F08-4851-9DE8-7F16EBE71603}" presName="circle3" presStyleLbl="node1" presStyleIdx="2" presStyleCnt="7"/>
      <dgm:spPr/>
      <dgm:t>
        <a:bodyPr/>
        <a:lstStyle/>
        <a:p>
          <a:endParaRPr lang="ru-RU"/>
        </a:p>
      </dgm:t>
    </dgm:pt>
    <dgm:pt modelId="{4FF31C5A-A822-44C5-9821-97A3694A47D0}" type="pres">
      <dgm:prSet presAssocID="{6A478FC5-0F08-4851-9DE8-7F16EBE71603}" presName="rect3" presStyleLbl="alignAcc1" presStyleIdx="2" presStyleCnt="7" custLinFactNeighborX="-93" custLinFactNeighborY="-2415"/>
      <dgm:spPr/>
      <dgm:t>
        <a:bodyPr/>
        <a:lstStyle/>
        <a:p>
          <a:endParaRPr lang="ru-RU"/>
        </a:p>
      </dgm:t>
    </dgm:pt>
    <dgm:pt modelId="{F94BA70C-C43E-4D82-8C82-CAAC50722F46}" type="pres">
      <dgm:prSet presAssocID="{66591A5F-4FE3-4C2C-88F9-2067448918A0}" presName="vertSpace4" presStyleLbl="node1" presStyleIdx="2" presStyleCnt="7"/>
      <dgm:spPr/>
      <dgm:t>
        <a:bodyPr/>
        <a:lstStyle/>
        <a:p>
          <a:endParaRPr lang="ru-RU"/>
        </a:p>
      </dgm:t>
    </dgm:pt>
    <dgm:pt modelId="{71352AE0-8DA7-4246-AD58-96487B88462C}" type="pres">
      <dgm:prSet presAssocID="{66591A5F-4FE3-4C2C-88F9-2067448918A0}" presName="circle4" presStyleLbl="node1" presStyleIdx="3" presStyleCnt="7"/>
      <dgm:spPr/>
      <dgm:t>
        <a:bodyPr/>
        <a:lstStyle/>
        <a:p>
          <a:endParaRPr lang="ru-RU"/>
        </a:p>
      </dgm:t>
    </dgm:pt>
    <dgm:pt modelId="{D3BD7CDF-435C-4EF5-8608-56C81645F998}" type="pres">
      <dgm:prSet presAssocID="{66591A5F-4FE3-4C2C-88F9-2067448918A0}" presName="rect4" presStyleLbl="alignAcc1" presStyleIdx="3" presStyleCnt="7"/>
      <dgm:spPr/>
      <dgm:t>
        <a:bodyPr/>
        <a:lstStyle/>
        <a:p>
          <a:endParaRPr lang="ru-RU"/>
        </a:p>
      </dgm:t>
    </dgm:pt>
    <dgm:pt modelId="{CBC09D0D-87AF-495C-9E60-764F8751CE5C}" type="pres">
      <dgm:prSet presAssocID="{9BAEF8E0-D220-4C47-98A3-E95F4A412028}" presName="vertSpace5" presStyleLbl="node1" presStyleIdx="3" presStyleCnt="7"/>
      <dgm:spPr/>
      <dgm:t>
        <a:bodyPr/>
        <a:lstStyle/>
        <a:p>
          <a:endParaRPr lang="ru-RU"/>
        </a:p>
      </dgm:t>
    </dgm:pt>
    <dgm:pt modelId="{16C527A4-0618-41FB-9410-7FF004361765}" type="pres">
      <dgm:prSet presAssocID="{9BAEF8E0-D220-4C47-98A3-E95F4A412028}" presName="circle5" presStyleLbl="node1" presStyleIdx="4" presStyleCnt="7"/>
      <dgm:spPr/>
      <dgm:t>
        <a:bodyPr/>
        <a:lstStyle/>
        <a:p>
          <a:endParaRPr lang="ru-RU"/>
        </a:p>
      </dgm:t>
    </dgm:pt>
    <dgm:pt modelId="{ABC2D0B5-BA6D-47F5-B351-09DB92712011}" type="pres">
      <dgm:prSet presAssocID="{9BAEF8E0-D220-4C47-98A3-E95F4A412028}" presName="rect5" presStyleLbl="alignAcc1" presStyleIdx="4" presStyleCnt="7" custLinFactNeighborX="1104" custLinFactNeighborY="1017"/>
      <dgm:spPr/>
      <dgm:t>
        <a:bodyPr/>
        <a:lstStyle/>
        <a:p>
          <a:endParaRPr lang="ru-RU"/>
        </a:p>
      </dgm:t>
    </dgm:pt>
    <dgm:pt modelId="{66473497-F10E-4D63-A5DF-EB7F1A02FF86}" type="pres">
      <dgm:prSet presAssocID="{4F5F10AE-47E7-4CE4-8CE9-68CE3F2479DE}" presName="vertSpace6" presStyleLbl="node1" presStyleIdx="4" presStyleCnt="7"/>
      <dgm:spPr/>
      <dgm:t>
        <a:bodyPr/>
        <a:lstStyle/>
        <a:p>
          <a:endParaRPr lang="ru-RU"/>
        </a:p>
      </dgm:t>
    </dgm:pt>
    <dgm:pt modelId="{AFBA7F38-C28D-40F8-A491-1B138DBFE556}" type="pres">
      <dgm:prSet presAssocID="{4F5F10AE-47E7-4CE4-8CE9-68CE3F2479DE}" presName="circle6" presStyleLbl="node1" presStyleIdx="5" presStyleCnt="7"/>
      <dgm:spPr/>
      <dgm:t>
        <a:bodyPr/>
        <a:lstStyle/>
        <a:p>
          <a:endParaRPr lang="ru-RU"/>
        </a:p>
      </dgm:t>
    </dgm:pt>
    <dgm:pt modelId="{7F944E41-C22A-4F22-8DA6-0A0A303D6CDA}" type="pres">
      <dgm:prSet presAssocID="{4F5F10AE-47E7-4CE4-8CE9-68CE3F2479DE}" presName="rect6" presStyleLbl="alignAcc1" presStyleIdx="5" presStyleCnt="7" custLinFactNeighborX="-93" custLinFactNeighborY="-491"/>
      <dgm:spPr/>
      <dgm:t>
        <a:bodyPr/>
        <a:lstStyle/>
        <a:p>
          <a:endParaRPr lang="ru-RU"/>
        </a:p>
      </dgm:t>
    </dgm:pt>
    <dgm:pt modelId="{D254B05D-C24B-44B6-AAA4-376FCC03139F}" type="pres">
      <dgm:prSet presAssocID="{2AD8E35F-ADD5-4AE5-8E94-840598F26101}" presName="vertSpace7" presStyleLbl="node1" presStyleIdx="5" presStyleCnt="7"/>
      <dgm:spPr/>
      <dgm:t>
        <a:bodyPr/>
        <a:lstStyle/>
        <a:p>
          <a:endParaRPr lang="ru-RU"/>
        </a:p>
      </dgm:t>
    </dgm:pt>
    <dgm:pt modelId="{588AF720-3151-4386-AC0C-7ED6CD0992FC}" type="pres">
      <dgm:prSet presAssocID="{2AD8E35F-ADD5-4AE5-8E94-840598F26101}" presName="circle7" presStyleLbl="node1" presStyleIdx="6" presStyleCnt="7"/>
      <dgm:spPr/>
      <dgm:t>
        <a:bodyPr/>
        <a:lstStyle/>
        <a:p>
          <a:endParaRPr lang="ru-RU"/>
        </a:p>
      </dgm:t>
    </dgm:pt>
    <dgm:pt modelId="{9DA47A0F-0C2B-46E3-AE59-CE59BF92B880}" type="pres">
      <dgm:prSet presAssocID="{2AD8E35F-ADD5-4AE5-8E94-840598F26101}" presName="rect7" presStyleLbl="alignAcc1" presStyleIdx="6" presStyleCnt="7"/>
      <dgm:spPr/>
      <dgm:t>
        <a:bodyPr/>
        <a:lstStyle/>
        <a:p>
          <a:endParaRPr lang="ru-RU"/>
        </a:p>
      </dgm:t>
    </dgm:pt>
    <dgm:pt modelId="{589DA4E0-35AB-4A26-B92C-BDADA47EE221}" type="pres">
      <dgm:prSet presAssocID="{30E415A6-5263-4F51-8816-78B5F8A4C9B4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65C3-C183-4D68-925A-5FB603908AA6}" type="pres">
      <dgm:prSet presAssocID="{0C8044B7-A031-4BA5-B16C-A5BFBD31492D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71B31-7A18-4782-B374-1515F74E8576}" type="pres">
      <dgm:prSet presAssocID="{6A478FC5-0F08-4851-9DE8-7F16EBE71603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CB26-6CDE-446A-A4CF-1E3F5F3A5B56}" type="pres">
      <dgm:prSet presAssocID="{66591A5F-4FE3-4C2C-88F9-2067448918A0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41BD6-CD13-4C20-A3B5-614CD9310FB1}" type="pres">
      <dgm:prSet presAssocID="{9BAEF8E0-D220-4C47-98A3-E95F4A412028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8D9C2-DF5C-463F-89DC-6F4D709114FF}" type="pres">
      <dgm:prSet presAssocID="{4F5F10AE-47E7-4CE4-8CE9-68CE3F2479DE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58F4-C892-470F-8234-E7DF663FC69E}" type="pres">
      <dgm:prSet presAssocID="{2AD8E35F-ADD5-4AE5-8E94-840598F26101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348A1-6F3D-44C0-924C-0D34A90B6DF0}" type="presOf" srcId="{6A478FC5-0F08-4851-9DE8-7F16EBE71603}" destId="{4FF31C5A-A822-44C5-9821-97A3694A47D0}" srcOrd="0" destOrd="0" presId="urn:microsoft.com/office/officeart/2005/8/layout/target3"/>
    <dgm:cxn modelId="{79AAAC8D-057A-446B-B8A8-E210B586A3BC}" type="presOf" srcId="{D3AFA4E1-D70A-4C27-831F-3BC08C0BF6DD}" destId="{888CCFB5-E575-416E-ACFE-C4522EE47688}" srcOrd="0" destOrd="0" presId="urn:microsoft.com/office/officeart/2005/8/layout/target3"/>
    <dgm:cxn modelId="{E75E4375-4A67-44EA-A696-2FC61BAEF6BD}" type="presOf" srcId="{2AD8E35F-ADD5-4AE5-8E94-840598F26101}" destId="{E4CA58F4-C892-470F-8234-E7DF663FC69E}" srcOrd="1" destOrd="0" presId="urn:microsoft.com/office/officeart/2005/8/layout/target3"/>
    <dgm:cxn modelId="{A17D327E-9EAC-40C6-AFD3-FAA30FBFB07B}" srcId="{D3AFA4E1-D70A-4C27-831F-3BC08C0BF6DD}" destId="{30E415A6-5263-4F51-8816-78B5F8A4C9B4}" srcOrd="0" destOrd="0" parTransId="{7337BB55-E72C-49A4-8B4B-2051F79D5182}" sibTransId="{417F8D05-26B1-40F1-A1CA-B0D75E4B68C9}"/>
    <dgm:cxn modelId="{6E8D2D2A-FBF6-40EE-B64C-9215911A6F05}" type="presOf" srcId="{30E415A6-5263-4F51-8816-78B5F8A4C9B4}" destId="{589DA4E0-35AB-4A26-B92C-BDADA47EE221}" srcOrd="1" destOrd="0" presId="urn:microsoft.com/office/officeart/2005/8/layout/target3"/>
    <dgm:cxn modelId="{BD2C1A3E-7F2B-48DF-9385-69930AEE5452}" srcId="{D3AFA4E1-D70A-4C27-831F-3BC08C0BF6DD}" destId="{6A478FC5-0F08-4851-9DE8-7F16EBE71603}" srcOrd="2" destOrd="0" parTransId="{DA1DB4D8-D820-4625-9F66-9755853D77DE}" sibTransId="{FD313394-2A18-40E9-951D-5F2AA878A866}"/>
    <dgm:cxn modelId="{CF7EEA00-57D8-4220-86A4-9A5AED9C127D}" srcId="{D3AFA4E1-D70A-4C27-831F-3BC08C0BF6DD}" destId="{66591A5F-4FE3-4C2C-88F9-2067448918A0}" srcOrd="3" destOrd="0" parTransId="{A737A631-2C6E-4042-8CE1-DA699270CB95}" sibTransId="{4D55FBBA-A04E-4579-8B78-4ABB51A649F8}"/>
    <dgm:cxn modelId="{CF709652-986E-4593-89B9-C127C1CBB011}" srcId="{D3AFA4E1-D70A-4C27-831F-3BC08C0BF6DD}" destId="{2AD8E35F-ADD5-4AE5-8E94-840598F26101}" srcOrd="6" destOrd="0" parTransId="{13B2A770-BEE6-485E-9971-B436C113D89D}" sibTransId="{749905E1-BE36-41DC-9BE3-ED0E998996D9}"/>
    <dgm:cxn modelId="{7478B38E-5425-4EA5-A58A-4255470AB8D7}" type="presOf" srcId="{30E415A6-5263-4F51-8816-78B5F8A4C9B4}" destId="{FD6ED95F-BA38-4961-AD83-324014C9374B}" srcOrd="0" destOrd="0" presId="urn:microsoft.com/office/officeart/2005/8/layout/target3"/>
    <dgm:cxn modelId="{33E729F9-396B-4E78-BA99-6DBAD300E1BD}" type="presOf" srcId="{2AD8E35F-ADD5-4AE5-8E94-840598F26101}" destId="{9DA47A0F-0C2B-46E3-AE59-CE59BF92B880}" srcOrd="0" destOrd="0" presId="urn:microsoft.com/office/officeart/2005/8/layout/target3"/>
    <dgm:cxn modelId="{6D77C587-11F5-4E5A-82CE-BE83985F6B64}" srcId="{D3AFA4E1-D70A-4C27-831F-3BC08C0BF6DD}" destId="{4F5F10AE-47E7-4CE4-8CE9-68CE3F2479DE}" srcOrd="5" destOrd="0" parTransId="{47885595-6B5C-43E3-8B23-02D830B3771E}" sibTransId="{D2C02E18-E688-4DE4-8F8F-202DB10B3750}"/>
    <dgm:cxn modelId="{F2602F88-2148-42D7-9CC9-7FFE40F51FB6}" srcId="{D3AFA4E1-D70A-4C27-831F-3BC08C0BF6DD}" destId="{9BAEF8E0-D220-4C47-98A3-E95F4A412028}" srcOrd="4" destOrd="0" parTransId="{2DD7B166-0B65-49BB-A646-23C48BDBE481}" sibTransId="{7BF45110-91DA-46CB-ABAD-765CF11E9B2E}"/>
    <dgm:cxn modelId="{B046F610-3543-41D0-8175-50A8D1C5E359}" type="presOf" srcId="{4F5F10AE-47E7-4CE4-8CE9-68CE3F2479DE}" destId="{3A28D9C2-DF5C-463F-89DC-6F4D709114FF}" srcOrd="1" destOrd="0" presId="urn:microsoft.com/office/officeart/2005/8/layout/target3"/>
    <dgm:cxn modelId="{66ED4577-7D84-4E98-AF86-E21E9FC40A80}" type="presOf" srcId="{66591A5F-4FE3-4C2C-88F9-2067448918A0}" destId="{D3BD7CDF-435C-4EF5-8608-56C81645F998}" srcOrd="0" destOrd="0" presId="urn:microsoft.com/office/officeart/2005/8/layout/target3"/>
    <dgm:cxn modelId="{31DDA5C9-CF87-4873-905C-3FE47361FA00}" type="presOf" srcId="{9BAEF8E0-D220-4C47-98A3-E95F4A412028}" destId="{5BD41BD6-CD13-4C20-A3B5-614CD9310FB1}" srcOrd="1" destOrd="0" presId="urn:microsoft.com/office/officeart/2005/8/layout/target3"/>
    <dgm:cxn modelId="{7830C8FE-74FB-4540-BB93-63D194312038}" type="presOf" srcId="{0C8044B7-A031-4BA5-B16C-A5BFBD31492D}" destId="{B0AB25E5-D902-4041-9D68-579AB7852AAF}" srcOrd="0" destOrd="0" presId="urn:microsoft.com/office/officeart/2005/8/layout/target3"/>
    <dgm:cxn modelId="{E4542C3F-149D-4A4B-BF2D-91073EC5167E}" type="presOf" srcId="{66591A5F-4FE3-4C2C-88F9-2067448918A0}" destId="{1412CB26-6CDE-446A-A4CF-1E3F5F3A5B56}" srcOrd="1" destOrd="0" presId="urn:microsoft.com/office/officeart/2005/8/layout/target3"/>
    <dgm:cxn modelId="{66742DD1-996A-4A5B-A607-C6750AAA2F8C}" type="presOf" srcId="{9BAEF8E0-D220-4C47-98A3-E95F4A412028}" destId="{ABC2D0B5-BA6D-47F5-B351-09DB92712011}" srcOrd="0" destOrd="0" presId="urn:microsoft.com/office/officeart/2005/8/layout/target3"/>
    <dgm:cxn modelId="{353083CE-79B5-4C32-9F96-E43A4162BFEC}" type="presOf" srcId="{6A478FC5-0F08-4851-9DE8-7F16EBE71603}" destId="{B7571B31-7A18-4782-B374-1515F74E8576}" srcOrd="1" destOrd="0" presId="urn:microsoft.com/office/officeart/2005/8/layout/target3"/>
    <dgm:cxn modelId="{DB5FC78C-CBC6-449C-AE08-552A42F93D6F}" type="presOf" srcId="{4F5F10AE-47E7-4CE4-8CE9-68CE3F2479DE}" destId="{7F944E41-C22A-4F22-8DA6-0A0A303D6CDA}" srcOrd="0" destOrd="0" presId="urn:microsoft.com/office/officeart/2005/8/layout/target3"/>
    <dgm:cxn modelId="{4E3AA25A-FA2B-42BF-ADA3-ADF301276A32}" type="presOf" srcId="{0C8044B7-A031-4BA5-B16C-A5BFBD31492D}" destId="{B9CB65C3-C183-4D68-925A-5FB603908AA6}" srcOrd="1" destOrd="0" presId="urn:microsoft.com/office/officeart/2005/8/layout/target3"/>
    <dgm:cxn modelId="{D6659C17-56C5-4817-A905-2D848291AB4A}" srcId="{D3AFA4E1-D70A-4C27-831F-3BC08C0BF6DD}" destId="{0C8044B7-A031-4BA5-B16C-A5BFBD31492D}" srcOrd="1" destOrd="0" parTransId="{6FBE9301-AF9A-46C0-8D1B-EFC9FDFB7EF0}" sibTransId="{E97E1B84-AE88-4CD4-8D7D-AEB4E00B6BDA}"/>
    <dgm:cxn modelId="{A7649DE9-50FE-446F-87CA-80DD2C713EE8}" type="presParOf" srcId="{888CCFB5-E575-416E-ACFE-C4522EE47688}" destId="{092232E9-1704-48ED-AD9A-83A2C86194C5}" srcOrd="0" destOrd="0" presId="urn:microsoft.com/office/officeart/2005/8/layout/target3"/>
    <dgm:cxn modelId="{D89B3003-5A95-495A-8F34-3CC20DC819A5}" type="presParOf" srcId="{888CCFB5-E575-416E-ACFE-C4522EE47688}" destId="{2B991B44-7DD4-4307-B6E0-4583BA0CB745}" srcOrd="1" destOrd="0" presId="urn:microsoft.com/office/officeart/2005/8/layout/target3"/>
    <dgm:cxn modelId="{E63AF572-D003-4FBF-98CE-B573ED37B85C}" type="presParOf" srcId="{888CCFB5-E575-416E-ACFE-C4522EE47688}" destId="{FD6ED95F-BA38-4961-AD83-324014C9374B}" srcOrd="2" destOrd="0" presId="urn:microsoft.com/office/officeart/2005/8/layout/target3"/>
    <dgm:cxn modelId="{215E7157-0EDB-4856-978A-614DF4DB0433}" type="presParOf" srcId="{888CCFB5-E575-416E-ACFE-C4522EE47688}" destId="{BC209720-57D3-44A4-AF1C-6FD552F9837E}" srcOrd="3" destOrd="0" presId="urn:microsoft.com/office/officeart/2005/8/layout/target3"/>
    <dgm:cxn modelId="{23B14F43-AE4E-4611-B8D1-9182EFEB2E65}" type="presParOf" srcId="{888CCFB5-E575-416E-ACFE-C4522EE47688}" destId="{A61FB061-6DEC-46E5-934B-819AA984AE90}" srcOrd="4" destOrd="0" presId="urn:microsoft.com/office/officeart/2005/8/layout/target3"/>
    <dgm:cxn modelId="{E68B0012-4F1C-44FC-82AD-FE8512CC1C20}" type="presParOf" srcId="{888CCFB5-E575-416E-ACFE-C4522EE47688}" destId="{B0AB25E5-D902-4041-9D68-579AB7852AAF}" srcOrd="5" destOrd="0" presId="urn:microsoft.com/office/officeart/2005/8/layout/target3"/>
    <dgm:cxn modelId="{E9977130-2E74-4886-8183-AA083BA1A190}" type="presParOf" srcId="{888CCFB5-E575-416E-ACFE-C4522EE47688}" destId="{21195C25-01CD-4060-A28B-E23598DB79D1}" srcOrd="6" destOrd="0" presId="urn:microsoft.com/office/officeart/2005/8/layout/target3"/>
    <dgm:cxn modelId="{93BBC8DF-4F98-49EF-BC91-FD53C41CE71F}" type="presParOf" srcId="{888CCFB5-E575-416E-ACFE-C4522EE47688}" destId="{CF72CCDF-55AE-4A61-AA49-BE4F171FD167}" srcOrd="7" destOrd="0" presId="urn:microsoft.com/office/officeart/2005/8/layout/target3"/>
    <dgm:cxn modelId="{55E80F26-D35A-44ED-9F5A-E7B9C8E8CFA0}" type="presParOf" srcId="{888CCFB5-E575-416E-ACFE-C4522EE47688}" destId="{4FF31C5A-A822-44C5-9821-97A3694A47D0}" srcOrd="8" destOrd="0" presId="urn:microsoft.com/office/officeart/2005/8/layout/target3"/>
    <dgm:cxn modelId="{7BC4F348-F549-4DCF-AAEF-102619967C68}" type="presParOf" srcId="{888CCFB5-E575-416E-ACFE-C4522EE47688}" destId="{F94BA70C-C43E-4D82-8C82-CAAC50722F46}" srcOrd="9" destOrd="0" presId="urn:microsoft.com/office/officeart/2005/8/layout/target3"/>
    <dgm:cxn modelId="{97554FB5-F71A-406A-BBED-37C0E03BCDB2}" type="presParOf" srcId="{888CCFB5-E575-416E-ACFE-C4522EE47688}" destId="{71352AE0-8DA7-4246-AD58-96487B88462C}" srcOrd="10" destOrd="0" presId="urn:microsoft.com/office/officeart/2005/8/layout/target3"/>
    <dgm:cxn modelId="{206522AB-6BA2-4AD7-B266-F926E2D42416}" type="presParOf" srcId="{888CCFB5-E575-416E-ACFE-C4522EE47688}" destId="{D3BD7CDF-435C-4EF5-8608-56C81645F998}" srcOrd="11" destOrd="0" presId="urn:microsoft.com/office/officeart/2005/8/layout/target3"/>
    <dgm:cxn modelId="{FE3946AE-3292-436A-AD9E-5C71039A3491}" type="presParOf" srcId="{888CCFB5-E575-416E-ACFE-C4522EE47688}" destId="{CBC09D0D-87AF-495C-9E60-764F8751CE5C}" srcOrd="12" destOrd="0" presId="urn:microsoft.com/office/officeart/2005/8/layout/target3"/>
    <dgm:cxn modelId="{56EC8B6E-0CAA-470D-BC7D-226DB5D10ED9}" type="presParOf" srcId="{888CCFB5-E575-416E-ACFE-C4522EE47688}" destId="{16C527A4-0618-41FB-9410-7FF004361765}" srcOrd="13" destOrd="0" presId="urn:microsoft.com/office/officeart/2005/8/layout/target3"/>
    <dgm:cxn modelId="{D817DDE6-C62C-4308-8864-AE5917BB7A18}" type="presParOf" srcId="{888CCFB5-E575-416E-ACFE-C4522EE47688}" destId="{ABC2D0B5-BA6D-47F5-B351-09DB92712011}" srcOrd="14" destOrd="0" presId="urn:microsoft.com/office/officeart/2005/8/layout/target3"/>
    <dgm:cxn modelId="{88A67E84-6C88-42C2-9A7E-DD4A8CD8DCF5}" type="presParOf" srcId="{888CCFB5-E575-416E-ACFE-C4522EE47688}" destId="{66473497-F10E-4D63-A5DF-EB7F1A02FF86}" srcOrd="15" destOrd="0" presId="urn:microsoft.com/office/officeart/2005/8/layout/target3"/>
    <dgm:cxn modelId="{39B2C8A0-F237-446F-9A97-6D0B29719337}" type="presParOf" srcId="{888CCFB5-E575-416E-ACFE-C4522EE47688}" destId="{AFBA7F38-C28D-40F8-A491-1B138DBFE556}" srcOrd="16" destOrd="0" presId="urn:microsoft.com/office/officeart/2005/8/layout/target3"/>
    <dgm:cxn modelId="{EC60E63D-09E7-4638-BB1D-62506808D2E6}" type="presParOf" srcId="{888CCFB5-E575-416E-ACFE-C4522EE47688}" destId="{7F944E41-C22A-4F22-8DA6-0A0A303D6CDA}" srcOrd="17" destOrd="0" presId="urn:microsoft.com/office/officeart/2005/8/layout/target3"/>
    <dgm:cxn modelId="{3D357F4A-2705-41A2-AD0C-DBB77884F2EA}" type="presParOf" srcId="{888CCFB5-E575-416E-ACFE-C4522EE47688}" destId="{D254B05D-C24B-44B6-AAA4-376FCC03139F}" srcOrd="18" destOrd="0" presId="urn:microsoft.com/office/officeart/2005/8/layout/target3"/>
    <dgm:cxn modelId="{1F85F010-CAF1-493F-AA22-4DB0A48F13E7}" type="presParOf" srcId="{888CCFB5-E575-416E-ACFE-C4522EE47688}" destId="{588AF720-3151-4386-AC0C-7ED6CD0992FC}" srcOrd="19" destOrd="0" presId="urn:microsoft.com/office/officeart/2005/8/layout/target3"/>
    <dgm:cxn modelId="{292AE33F-0627-4E92-9084-F61C0A276B4E}" type="presParOf" srcId="{888CCFB5-E575-416E-ACFE-C4522EE47688}" destId="{9DA47A0F-0C2B-46E3-AE59-CE59BF92B880}" srcOrd="20" destOrd="0" presId="urn:microsoft.com/office/officeart/2005/8/layout/target3"/>
    <dgm:cxn modelId="{88AEFF29-68D7-4A16-93C2-FC8B1B6C6AA2}" type="presParOf" srcId="{888CCFB5-E575-416E-ACFE-C4522EE47688}" destId="{589DA4E0-35AB-4A26-B92C-BDADA47EE221}" srcOrd="21" destOrd="0" presId="urn:microsoft.com/office/officeart/2005/8/layout/target3"/>
    <dgm:cxn modelId="{0B2E48DA-E850-4AE7-9A00-0DE5541C2880}" type="presParOf" srcId="{888CCFB5-E575-416E-ACFE-C4522EE47688}" destId="{B9CB65C3-C183-4D68-925A-5FB603908AA6}" srcOrd="22" destOrd="0" presId="urn:microsoft.com/office/officeart/2005/8/layout/target3"/>
    <dgm:cxn modelId="{0678B22C-53FE-459F-B478-00B2A351A89E}" type="presParOf" srcId="{888CCFB5-E575-416E-ACFE-C4522EE47688}" destId="{B7571B31-7A18-4782-B374-1515F74E8576}" srcOrd="23" destOrd="0" presId="urn:microsoft.com/office/officeart/2005/8/layout/target3"/>
    <dgm:cxn modelId="{6732D6B2-B655-4EF3-B965-897E3F45B76C}" type="presParOf" srcId="{888CCFB5-E575-416E-ACFE-C4522EE47688}" destId="{1412CB26-6CDE-446A-A4CF-1E3F5F3A5B56}" srcOrd="24" destOrd="0" presId="urn:microsoft.com/office/officeart/2005/8/layout/target3"/>
    <dgm:cxn modelId="{6409A5B1-2C21-43FC-9EA2-D7F573953EEF}" type="presParOf" srcId="{888CCFB5-E575-416E-ACFE-C4522EE47688}" destId="{5BD41BD6-CD13-4C20-A3B5-614CD9310FB1}" srcOrd="25" destOrd="0" presId="urn:microsoft.com/office/officeart/2005/8/layout/target3"/>
    <dgm:cxn modelId="{B52D2DE4-A5BE-469F-A0D6-E34A4C5388DA}" type="presParOf" srcId="{888CCFB5-E575-416E-ACFE-C4522EE47688}" destId="{3A28D9C2-DF5C-463F-89DC-6F4D709114FF}" srcOrd="26" destOrd="0" presId="urn:microsoft.com/office/officeart/2005/8/layout/target3"/>
    <dgm:cxn modelId="{42F6FD87-04D5-4CA5-B86C-1E6C2DF9B2A3}" type="presParOf" srcId="{888CCFB5-E575-416E-ACFE-C4522EE47688}" destId="{E4CA58F4-C892-470F-8234-E7DF663FC69E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28B6BD-3530-416D-84DF-AD3DE8471B00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1DD0A4EB-63D4-4307-AF0A-4243CC1226AA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декламация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808E2F9-B508-4BE6-812F-C7775A25C104}" type="parTrans" cxnId="{327ED12A-E24A-4835-B3A5-CE2722F74AE8}">
      <dgm:prSet/>
      <dgm:spPr/>
      <dgm:t>
        <a:bodyPr/>
        <a:lstStyle/>
        <a:p>
          <a:endParaRPr lang="ru-RU"/>
        </a:p>
      </dgm:t>
    </dgm:pt>
    <dgm:pt modelId="{2A101ED2-2D28-4E74-90A4-D9355639FB9F}" type="sibTrans" cxnId="{327ED12A-E24A-4835-B3A5-CE2722F74AE8}">
      <dgm:prSet/>
      <dgm:spPr/>
      <dgm:t>
        <a:bodyPr/>
        <a:lstStyle/>
        <a:p>
          <a:endParaRPr lang="ru-RU"/>
        </a:p>
      </dgm:t>
    </dgm:pt>
    <dgm:pt modelId="{EBA78D7F-6232-4506-81D1-6A451317D167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активное слушание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DAC8F8C-BFB7-4DC3-8DB4-116BEBD8C97A}" type="parTrans" cxnId="{8E48EB9D-E8E8-4B5D-8B4E-1BDA455CA8E5}">
      <dgm:prSet/>
      <dgm:spPr/>
      <dgm:t>
        <a:bodyPr/>
        <a:lstStyle/>
        <a:p>
          <a:endParaRPr lang="ru-RU"/>
        </a:p>
      </dgm:t>
    </dgm:pt>
    <dgm:pt modelId="{C712E9DA-24CD-4564-9797-2D73E33EEDF3}" type="sibTrans" cxnId="{8E48EB9D-E8E8-4B5D-8B4E-1BDA455CA8E5}">
      <dgm:prSet/>
      <dgm:spPr/>
      <dgm:t>
        <a:bodyPr/>
        <a:lstStyle/>
        <a:p>
          <a:endParaRPr lang="ru-RU"/>
        </a:p>
      </dgm:t>
    </dgm:pt>
    <dgm:pt modelId="{31D7A1E3-A114-4622-9FBE-153D561FEB00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мелодекламация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E53F2C1-203B-4751-B789-E992B45289C9}" type="parTrans" cxnId="{BF8F4F09-7EDC-4ADB-937A-1D2C53632DF0}">
      <dgm:prSet/>
      <dgm:spPr/>
      <dgm:t>
        <a:bodyPr/>
        <a:lstStyle/>
        <a:p>
          <a:endParaRPr lang="ru-RU"/>
        </a:p>
      </dgm:t>
    </dgm:pt>
    <dgm:pt modelId="{F3EB403C-D8CE-45F4-9CD4-29281EE31206}" type="sibTrans" cxnId="{BF8F4F09-7EDC-4ADB-937A-1D2C53632DF0}">
      <dgm:prSet/>
      <dgm:spPr/>
      <dgm:t>
        <a:bodyPr/>
        <a:lstStyle/>
        <a:p>
          <a:endParaRPr lang="ru-RU"/>
        </a:p>
      </dgm:t>
    </dgm:pt>
    <dgm:pt modelId="{4FEF64F7-1684-4C2C-BCF3-405BA51A7FFA}">
      <dgm:prSet phldrT="[Текст]" custT="1"/>
      <dgm:spPr/>
      <dgm:t>
        <a:bodyPr vert="vert27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53140E-4A2B-45C5-9F79-5AB9C90D24A6}" type="parTrans" cxnId="{82845B6B-961B-42C9-BF5B-B8D8446128E6}">
      <dgm:prSet/>
      <dgm:spPr/>
      <dgm:t>
        <a:bodyPr/>
        <a:lstStyle/>
        <a:p>
          <a:endParaRPr lang="ru-RU"/>
        </a:p>
      </dgm:t>
    </dgm:pt>
    <dgm:pt modelId="{272548C9-AEBB-46C1-BC58-B56AC8E4965B}" type="sibTrans" cxnId="{82845B6B-961B-42C9-BF5B-B8D8446128E6}">
      <dgm:prSet/>
      <dgm:spPr/>
      <dgm:t>
        <a:bodyPr/>
        <a:lstStyle/>
        <a:p>
          <a:endParaRPr lang="ru-RU"/>
        </a:p>
      </dgm:t>
    </dgm:pt>
    <dgm:pt modelId="{F3E18C34-436C-48E6-AA56-351A564353E1}">
      <dgm:prSet phldrT="[Текст]" custT="1"/>
      <dgm:spPr/>
      <dgm:t>
        <a:bodyPr vert="vert270"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8C5E497-421A-4745-A2EA-1BEA5ADF7338}" type="parTrans" cxnId="{820A2620-1A65-43F6-8844-7AB0E4D8039C}">
      <dgm:prSet/>
      <dgm:spPr/>
      <dgm:t>
        <a:bodyPr/>
        <a:lstStyle/>
        <a:p>
          <a:endParaRPr lang="ru-RU"/>
        </a:p>
      </dgm:t>
    </dgm:pt>
    <dgm:pt modelId="{AECADD62-486E-4FD7-8300-EB0DE7A2118C}" type="sibTrans" cxnId="{820A2620-1A65-43F6-8844-7AB0E4D8039C}">
      <dgm:prSet/>
      <dgm:spPr/>
      <dgm:t>
        <a:bodyPr/>
        <a:lstStyle/>
        <a:p>
          <a:endParaRPr lang="ru-RU"/>
        </a:p>
      </dgm:t>
    </dgm:pt>
    <dgm:pt modelId="{9E6E8769-E275-423E-A14B-0E253D583AAC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7A91DE4-D0C3-4999-9064-CB0D14BA08E3}" type="parTrans" cxnId="{8FAAC6C6-E212-499A-A76B-129036012F45}">
      <dgm:prSet/>
      <dgm:spPr/>
      <dgm:t>
        <a:bodyPr/>
        <a:lstStyle/>
        <a:p>
          <a:endParaRPr lang="ru-RU"/>
        </a:p>
      </dgm:t>
    </dgm:pt>
    <dgm:pt modelId="{A8364779-94D0-4FDE-B9B9-D019A4FEBB2E}" type="sibTrans" cxnId="{8FAAC6C6-E212-499A-A76B-129036012F45}">
      <dgm:prSet/>
      <dgm:spPr/>
      <dgm:t>
        <a:bodyPr/>
        <a:lstStyle/>
        <a:p>
          <a:endParaRPr lang="ru-RU"/>
        </a:p>
      </dgm:t>
    </dgm:pt>
    <dgm:pt modelId="{EF7FD1EB-CA31-4B6C-8CD5-0F531ECEE4FA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пантомима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E14A3D9-F9D7-44D6-A49A-88B7F789A6FC}" type="parTrans" cxnId="{FF098EE2-33D3-4437-9F89-E1D8EFDC47C5}">
      <dgm:prSet/>
      <dgm:spPr/>
      <dgm:t>
        <a:bodyPr/>
        <a:lstStyle/>
        <a:p>
          <a:endParaRPr lang="ru-RU"/>
        </a:p>
      </dgm:t>
    </dgm:pt>
    <dgm:pt modelId="{FE390D1C-1A65-4B45-B848-D416ADE90436}" type="sibTrans" cxnId="{FF098EE2-33D3-4437-9F89-E1D8EFDC47C5}">
      <dgm:prSet/>
      <dgm:spPr/>
      <dgm:t>
        <a:bodyPr/>
        <a:lstStyle/>
        <a:p>
          <a:endParaRPr lang="ru-RU"/>
        </a:p>
      </dgm:t>
    </dgm:pt>
    <dgm:pt modelId="{DB12DE9A-486F-404D-A385-6BE22ACBF7F4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ритмика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23FEBB7-5A32-4DE0-91B3-CAB3D1CF1F10}" type="parTrans" cxnId="{6BA6D57B-6895-4962-B668-71C2C3148DE6}">
      <dgm:prSet/>
      <dgm:spPr/>
      <dgm:t>
        <a:bodyPr/>
        <a:lstStyle/>
        <a:p>
          <a:endParaRPr lang="ru-RU"/>
        </a:p>
      </dgm:t>
    </dgm:pt>
    <dgm:pt modelId="{F6A757D3-19EC-4A70-8DD2-E19BA1F09378}" type="sibTrans" cxnId="{6BA6D57B-6895-4962-B668-71C2C3148DE6}">
      <dgm:prSet/>
      <dgm:spPr/>
      <dgm:t>
        <a:bodyPr/>
        <a:lstStyle/>
        <a:p>
          <a:endParaRPr lang="ru-RU"/>
        </a:p>
      </dgm:t>
    </dgm:pt>
    <dgm:pt modelId="{2485AD89-578F-4A90-A1EF-94D793E1B047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логоритмика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1C69CCE-FAF9-48CC-B627-27CEF3C5AB37}" type="parTrans" cxnId="{EAE7A0DE-E3B0-4E1F-A0F0-5829350B37F9}">
      <dgm:prSet/>
      <dgm:spPr/>
      <dgm:t>
        <a:bodyPr/>
        <a:lstStyle/>
        <a:p>
          <a:endParaRPr lang="ru-RU"/>
        </a:p>
      </dgm:t>
    </dgm:pt>
    <dgm:pt modelId="{E0A13E56-A0C3-4C99-B6B7-F80FDA9519B3}" type="sibTrans" cxnId="{EAE7A0DE-E3B0-4E1F-A0F0-5829350B37F9}">
      <dgm:prSet/>
      <dgm:spPr/>
      <dgm:t>
        <a:bodyPr/>
        <a:lstStyle/>
        <a:p>
          <a:endParaRPr lang="ru-RU"/>
        </a:p>
      </dgm:t>
    </dgm:pt>
    <dgm:pt modelId="{3D139D87-E9D9-4A38-9E5D-8EBE8C29B6AD}">
      <dgm:prSet phldrT="[Текст]" custT="1"/>
      <dgm:spPr/>
      <dgm:t>
        <a:bodyPr vert="vert270"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пение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2677D26-E0DF-4256-AA77-4CBA99E9A3A9}" type="parTrans" cxnId="{6B7B1BED-B9E0-48FA-B695-F8B822319D90}">
      <dgm:prSet/>
      <dgm:spPr/>
      <dgm:t>
        <a:bodyPr/>
        <a:lstStyle/>
        <a:p>
          <a:endParaRPr lang="ru-RU"/>
        </a:p>
      </dgm:t>
    </dgm:pt>
    <dgm:pt modelId="{58D1217F-D594-4459-9957-D0A11E5DDC44}" type="sibTrans" cxnId="{6B7B1BED-B9E0-48FA-B695-F8B822319D90}">
      <dgm:prSet/>
      <dgm:spPr/>
      <dgm:t>
        <a:bodyPr/>
        <a:lstStyle/>
        <a:p>
          <a:endParaRPr lang="ru-RU"/>
        </a:p>
      </dgm:t>
    </dgm:pt>
    <dgm:pt modelId="{64ECBD84-1371-4292-9E02-9AA66840F59F}">
      <dgm:prSet phldrT="[Текст]" custT="1"/>
      <dgm:spPr/>
      <dgm:t>
        <a:bodyPr vert="vert270"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игра на музыкальных инструментах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11AECB-9D8E-40AB-B6D4-57F47EBB60F1}" type="parTrans" cxnId="{A64BD69D-196B-41A2-8B53-A4A3B23AED74}">
      <dgm:prSet/>
      <dgm:spPr/>
      <dgm:t>
        <a:bodyPr/>
        <a:lstStyle/>
        <a:p>
          <a:endParaRPr lang="ru-RU"/>
        </a:p>
      </dgm:t>
    </dgm:pt>
    <dgm:pt modelId="{674396EF-F62E-4672-843D-1CAF9B7AE031}" type="sibTrans" cxnId="{A64BD69D-196B-41A2-8B53-A4A3B23AED74}">
      <dgm:prSet/>
      <dgm:spPr/>
      <dgm:t>
        <a:bodyPr/>
        <a:lstStyle/>
        <a:p>
          <a:endParaRPr lang="ru-RU"/>
        </a:p>
      </dgm:t>
    </dgm:pt>
    <dgm:pt modelId="{A885E360-A611-43D9-A880-F95060FB5B37}">
      <dgm:prSet phldrT="[Текст]" custT="1"/>
      <dgm:spPr/>
      <dgm:t>
        <a:bodyPr vert="vert270"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коммуникативные игры и танцы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E26F64F-163A-423C-96B0-28216CC4FC63}" type="parTrans" cxnId="{C687FF97-D4E3-41D2-B950-4D98B8A9C906}">
      <dgm:prSet/>
      <dgm:spPr/>
      <dgm:t>
        <a:bodyPr/>
        <a:lstStyle/>
        <a:p>
          <a:endParaRPr lang="ru-RU"/>
        </a:p>
      </dgm:t>
    </dgm:pt>
    <dgm:pt modelId="{1A21A922-EEED-4412-A9A7-CEE53A3CCCF7}" type="sibTrans" cxnId="{C687FF97-D4E3-41D2-B950-4D98B8A9C906}">
      <dgm:prSet/>
      <dgm:spPr/>
      <dgm:t>
        <a:bodyPr/>
        <a:lstStyle/>
        <a:p>
          <a:endParaRPr lang="ru-RU"/>
        </a:p>
      </dgm:t>
    </dgm:pt>
    <dgm:pt modelId="{3877976A-7A37-4E6E-B8A7-C417D450E3D4}" type="pres">
      <dgm:prSet presAssocID="{1928B6BD-3530-416D-84DF-AD3DE8471B00}" presName="CompostProcess" presStyleCnt="0">
        <dgm:presLayoutVars>
          <dgm:dir/>
          <dgm:resizeHandles val="exact"/>
        </dgm:presLayoutVars>
      </dgm:prSet>
      <dgm:spPr/>
    </dgm:pt>
    <dgm:pt modelId="{A881D127-40C9-4D0B-8237-0706876454FF}" type="pres">
      <dgm:prSet presAssocID="{1928B6BD-3530-416D-84DF-AD3DE8471B00}" presName="arrow" presStyleLbl="bgShp" presStyleIdx="0" presStyleCnt="1"/>
      <dgm:spPr/>
    </dgm:pt>
    <dgm:pt modelId="{BF177D99-5EB3-4869-A63B-349BA4716F6C}" type="pres">
      <dgm:prSet presAssocID="{1928B6BD-3530-416D-84DF-AD3DE8471B00}" presName="linearProcess" presStyleCnt="0"/>
      <dgm:spPr/>
    </dgm:pt>
    <dgm:pt modelId="{805AF918-3D88-40AC-A69A-44E1B435B2E1}" type="pres">
      <dgm:prSet presAssocID="{1DD0A4EB-63D4-4307-AF0A-4243CC1226AA}" presName="text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FAB1E-690C-41E4-B2B2-00466DD99200}" type="pres">
      <dgm:prSet presAssocID="{2A101ED2-2D28-4E74-90A4-D9355639FB9F}" presName="sibTrans" presStyleCnt="0"/>
      <dgm:spPr/>
    </dgm:pt>
    <dgm:pt modelId="{173C4E3A-D55D-4922-8F43-E1443116984D}" type="pres">
      <dgm:prSet presAssocID="{31D7A1E3-A114-4622-9FBE-153D561FEB00}" presName="text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E7000-9159-407D-B976-0BD9DA63D56F}" type="pres">
      <dgm:prSet presAssocID="{F3EB403C-D8CE-45F4-9CD4-29281EE31206}" presName="sibTrans" presStyleCnt="0"/>
      <dgm:spPr/>
    </dgm:pt>
    <dgm:pt modelId="{11F0693D-3B25-4CB7-AC11-A8FE26B32ECB}" type="pres">
      <dgm:prSet presAssocID="{4FEF64F7-1684-4C2C-BCF3-405BA51A7FFA}" presName="text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119A2-9274-408D-8F09-844BF872DF42}" type="pres">
      <dgm:prSet presAssocID="{272548C9-AEBB-46C1-BC58-B56AC8E4965B}" presName="sibTrans" presStyleCnt="0"/>
      <dgm:spPr/>
    </dgm:pt>
    <dgm:pt modelId="{488C48B4-13E2-47A5-9997-BE82FE81A97A}" type="pres">
      <dgm:prSet presAssocID="{F3E18C34-436C-48E6-AA56-351A564353E1}" presName="text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1488A-0170-4EF7-B7B9-EE5BF6BECEB6}" type="pres">
      <dgm:prSet presAssocID="{AECADD62-486E-4FD7-8300-EB0DE7A2118C}" presName="sibTrans" presStyleCnt="0"/>
      <dgm:spPr/>
    </dgm:pt>
    <dgm:pt modelId="{2D25A07F-BEA1-4C21-A155-73C89F4F50D2}" type="pres">
      <dgm:prSet presAssocID="{9E6E8769-E275-423E-A14B-0E253D583AAC}" presName="text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27B31-01FC-4D40-809F-44E11AB3F9DB}" type="pres">
      <dgm:prSet presAssocID="{A8364779-94D0-4FDE-B9B9-D019A4FEBB2E}" presName="sibTrans" presStyleCnt="0"/>
      <dgm:spPr/>
    </dgm:pt>
    <dgm:pt modelId="{6740CA16-67CA-420B-8E8E-847DF4F6437E}" type="pres">
      <dgm:prSet presAssocID="{EF7FD1EB-CA31-4B6C-8CD5-0F531ECEE4FA}" presName="text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3E5DF-8F21-417B-848B-CD0BA1EA9C8A}" type="pres">
      <dgm:prSet presAssocID="{FE390D1C-1A65-4B45-B848-D416ADE90436}" presName="sibTrans" presStyleCnt="0"/>
      <dgm:spPr/>
    </dgm:pt>
    <dgm:pt modelId="{8676035E-1638-4BE8-85D5-DE723E277DB4}" type="pres">
      <dgm:prSet presAssocID="{DB12DE9A-486F-404D-A385-6BE22ACBF7F4}" presName="text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78DF0-3D57-4B55-8099-6AB258F05518}" type="pres">
      <dgm:prSet presAssocID="{F6A757D3-19EC-4A70-8DD2-E19BA1F09378}" presName="sibTrans" presStyleCnt="0"/>
      <dgm:spPr/>
    </dgm:pt>
    <dgm:pt modelId="{2D7E4177-C6F3-4A33-A3B2-27B4D51B35B0}" type="pres">
      <dgm:prSet presAssocID="{2485AD89-578F-4A90-A1EF-94D793E1B047}" presName="text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9E84F-CC62-4370-B960-02593117D892}" type="pres">
      <dgm:prSet presAssocID="{E0A13E56-A0C3-4C99-B6B7-F80FDA9519B3}" presName="sibTrans" presStyleCnt="0"/>
      <dgm:spPr/>
    </dgm:pt>
    <dgm:pt modelId="{A27D84DB-481B-4A04-9261-E460483F6584}" type="pres">
      <dgm:prSet presAssocID="{3D139D87-E9D9-4A38-9E5D-8EBE8C29B6AD}" presName="text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6861E-B2C8-4023-AFB3-277C07EEE44D}" type="pres">
      <dgm:prSet presAssocID="{58D1217F-D594-4459-9957-D0A11E5DDC44}" presName="sibTrans" presStyleCnt="0"/>
      <dgm:spPr/>
    </dgm:pt>
    <dgm:pt modelId="{633D5A6A-05FA-4CEA-92F4-AB4658732A8A}" type="pres">
      <dgm:prSet presAssocID="{64ECBD84-1371-4292-9E02-9AA66840F59F}" presName="text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5E4C-25F1-473D-A1AF-107BD5439FC5}" type="pres">
      <dgm:prSet presAssocID="{674396EF-F62E-4672-843D-1CAF9B7AE031}" presName="sibTrans" presStyleCnt="0"/>
      <dgm:spPr/>
    </dgm:pt>
    <dgm:pt modelId="{CE7753D6-DAE2-48B1-B7D5-443F270783E5}" type="pres">
      <dgm:prSet presAssocID="{A885E360-A611-43D9-A880-F95060FB5B37}" presName="text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0C9BC-DDE0-4975-8DD1-ACF22F00E454}" type="pres">
      <dgm:prSet presAssocID="{1A21A922-EEED-4412-A9A7-CEE53A3CCCF7}" presName="sibTrans" presStyleCnt="0"/>
      <dgm:spPr/>
    </dgm:pt>
    <dgm:pt modelId="{D18272A2-BD97-441F-B45B-F2977484F16B}" type="pres">
      <dgm:prSet presAssocID="{EBA78D7F-6232-4506-81D1-6A451317D167}" presName="text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86FA7-8F59-460A-9E33-1E33B9168226}" type="presOf" srcId="{2485AD89-578F-4A90-A1EF-94D793E1B047}" destId="{2D7E4177-C6F3-4A33-A3B2-27B4D51B35B0}" srcOrd="0" destOrd="0" presId="urn:microsoft.com/office/officeart/2005/8/layout/hProcess9"/>
    <dgm:cxn modelId="{8FBD30D7-4112-41F8-8260-56AC36212C3D}" type="presOf" srcId="{EBA78D7F-6232-4506-81D1-6A451317D167}" destId="{D18272A2-BD97-441F-B45B-F2977484F16B}" srcOrd="0" destOrd="0" presId="urn:microsoft.com/office/officeart/2005/8/layout/hProcess9"/>
    <dgm:cxn modelId="{A64BD69D-196B-41A2-8B53-A4A3B23AED74}" srcId="{1928B6BD-3530-416D-84DF-AD3DE8471B00}" destId="{64ECBD84-1371-4292-9E02-9AA66840F59F}" srcOrd="9" destOrd="0" parTransId="{7011AECB-9D8E-40AB-B6D4-57F47EBB60F1}" sibTransId="{674396EF-F62E-4672-843D-1CAF9B7AE031}"/>
    <dgm:cxn modelId="{6BA6D57B-6895-4962-B668-71C2C3148DE6}" srcId="{1928B6BD-3530-416D-84DF-AD3DE8471B00}" destId="{DB12DE9A-486F-404D-A385-6BE22ACBF7F4}" srcOrd="6" destOrd="0" parTransId="{423FEBB7-5A32-4DE0-91B3-CAB3D1CF1F10}" sibTransId="{F6A757D3-19EC-4A70-8DD2-E19BA1F09378}"/>
    <dgm:cxn modelId="{5A6BBBB3-6D89-4D3D-9BBE-9E2656B509E9}" type="presOf" srcId="{A885E360-A611-43D9-A880-F95060FB5B37}" destId="{CE7753D6-DAE2-48B1-B7D5-443F270783E5}" srcOrd="0" destOrd="0" presId="urn:microsoft.com/office/officeart/2005/8/layout/hProcess9"/>
    <dgm:cxn modelId="{FF098EE2-33D3-4437-9F89-E1D8EFDC47C5}" srcId="{1928B6BD-3530-416D-84DF-AD3DE8471B00}" destId="{EF7FD1EB-CA31-4B6C-8CD5-0F531ECEE4FA}" srcOrd="5" destOrd="0" parTransId="{2E14A3D9-F9D7-44D6-A49A-88B7F789A6FC}" sibTransId="{FE390D1C-1A65-4B45-B848-D416ADE90436}"/>
    <dgm:cxn modelId="{820A2620-1A65-43F6-8844-7AB0E4D8039C}" srcId="{1928B6BD-3530-416D-84DF-AD3DE8471B00}" destId="{F3E18C34-436C-48E6-AA56-351A564353E1}" srcOrd="3" destOrd="0" parTransId="{28C5E497-421A-4745-A2EA-1BEA5ADF7338}" sibTransId="{AECADD62-486E-4FD7-8300-EB0DE7A2118C}"/>
    <dgm:cxn modelId="{00135FC5-1105-4E41-91B3-2BB1E6522AD6}" type="presOf" srcId="{4FEF64F7-1684-4C2C-BCF3-405BA51A7FFA}" destId="{11F0693D-3B25-4CB7-AC11-A8FE26B32ECB}" srcOrd="0" destOrd="0" presId="urn:microsoft.com/office/officeart/2005/8/layout/hProcess9"/>
    <dgm:cxn modelId="{2A5D6A3D-78EB-4624-BFD1-7331E46DFC6C}" type="presOf" srcId="{9E6E8769-E275-423E-A14B-0E253D583AAC}" destId="{2D25A07F-BEA1-4C21-A155-73C89F4F50D2}" srcOrd="0" destOrd="0" presId="urn:microsoft.com/office/officeart/2005/8/layout/hProcess9"/>
    <dgm:cxn modelId="{327ED12A-E24A-4835-B3A5-CE2722F74AE8}" srcId="{1928B6BD-3530-416D-84DF-AD3DE8471B00}" destId="{1DD0A4EB-63D4-4307-AF0A-4243CC1226AA}" srcOrd="0" destOrd="0" parTransId="{4808E2F9-B508-4BE6-812F-C7775A25C104}" sibTransId="{2A101ED2-2D28-4E74-90A4-D9355639FB9F}"/>
    <dgm:cxn modelId="{6B7B1BED-B9E0-48FA-B695-F8B822319D90}" srcId="{1928B6BD-3530-416D-84DF-AD3DE8471B00}" destId="{3D139D87-E9D9-4A38-9E5D-8EBE8C29B6AD}" srcOrd="8" destOrd="0" parTransId="{82677D26-E0DF-4256-AA77-4CBA99E9A3A9}" sibTransId="{58D1217F-D594-4459-9957-D0A11E5DDC44}"/>
    <dgm:cxn modelId="{F4D36803-F663-4044-AE76-44C4DD416268}" type="presOf" srcId="{1DD0A4EB-63D4-4307-AF0A-4243CC1226AA}" destId="{805AF918-3D88-40AC-A69A-44E1B435B2E1}" srcOrd="0" destOrd="0" presId="urn:microsoft.com/office/officeart/2005/8/layout/hProcess9"/>
    <dgm:cxn modelId="{C3416F9B-E896-447E-A89D-94BFBFB88341}" type="presOf" srcId="{DB12DE9A-486F-404D-A385-6BE22ACBF7F4}" destId="{8676035E-1638-4BE8-85D5-DE723E277DB4}" srcOrd="0" destOrd="0" presId="urn:microsoft.com/office/officeart/2005/8/layout/hProcess9"/>
    <dgm:cxn modelId="{CFAC3D04-B623-4876-AB88-0BA00E0C6029}" type="presOf" srcId="{EF7FD1EB-CA31-4B6C-8CD5-0F531ECEE4FA}" destId="{6740CA16-67CA-420B-8E8E-847DF4F6437E}" srcOrd="0" destOrd="0" presId="urn:microsoft.com/office/officeart/2005/8/layout/hProcess9"/>
    <dgm:cxn modelId="{F60D5B2C-7ACA-47A8-9538-350720DA72BE}" type="presOf" srcId="{31D7A1E3-A114-4622-9FBE-153D561FEB00}" destId="{173C4E3A-D55D-4922-8F43-E1443116984D}" srcOrd="0" destOrd="0" presId="urn:microsoft.com/office/officeart/2005/8/layout/hProcess9"/>
    <dgm:cxn modelId="{8E48EB9D-E8E8-4B5D-8B4E-1BDA455CA8E5}" srcId="{1928B6BD-3530-416D-84DF-AD3DE8471B00}" destId="{EBA78D7F-6232-4506-81D1-6A451317D167}" srcOrd="11" destOrd="0" parTransId="{9DAC8F8C-BFB7-4DC3-8DB4-116BEBD8C97A}" sibTransId="{C712E9DA-24CD-4564-9797-2D73E33EEDF3}"/>
    <dgm:cxn modelId="{82845B6B-961B-42C9-BF5B-B8D8446128E6}" srcId="{1928B6BD-3530-416D-84DF-AD3DE8471B00}" destId="{4FEF64F7-1684-4C2C-BCF3-405BA51A7FFA}" srcOrd="2" destOrd="0" parTransId="{1F53140E-4A2B-45C5-9F79-5AB9C90D24A6}" sibTransId="{272548C9-AEBB-46C1-BC58-B56AC8E4965B}"/>
    <dgm:cxn modelId="{C687FF97-D4E3-41D2-B950-4D98B8A9C906}" srcId="{1928B6BD-3530-416D-84DF-AD3DE8471B00}" destId="{A885E360-A611-43D9-A880-F95060FB5B37}" srcOrd="10" destOrd="0" parTransId="{4E26F64F-163A-423C-96B0-28216CC4FC63}" sibTransId="{1A21A922-EEED-4412-A9A7-CEE53A3CCCF7}"/>
    <dgm:cxn modelId="{BF8F4F09-7EDC-4ADB-937A-1D2C53632DF0}" srcId="{1928B6BD-3530-416D-84DF-AD3DE8471B00}" destId="{31D7A1E3-A114-4622-9FBE-153D561FEB00}" srcOrd="1" destOrd="0" parTransId="{BE53F2C1-203B-4751-B789-E992B45289C9}" sibTransId="{F3EB403C-D8CE-45F4-9CD4-29281EE31206}"/>
    <dgm:cxn modelId="{8E8523EF-C583-4F9D-8A2B-5F201A4D5819}" type="presOf" srcId="{1928B6BD-3530-416D-84DF-AD3DE8471B00}" destId="{3877976A-7A37-4E6E-B8A7-C417D450E3D4}" srcOrd="0" destOrd="0" presId="urn:microsoft.com/office/officeart/2005/8/layout/hProcess9"/>
    <dgm:cxn modelId="{8FAAC6C6-E212-499A-A76B-129036012F45}" srcId="{1928B6BD-3530-416D-84DF-AD3DE8471B00}" destId="{9E6E8769-E275-423E-A14B-0E253D583AAC}" srcOrd="4" destOrd="0" parTransId="{F7A91DE4-D0C3-4999-9064-CB0D14BA08E3}" sibTransId="{A8364779-94D0-4FDE-B9B9-D019A4FEBB2E}"/>
    <dgm:cxn modelId="{1725DACE-775A-41E7-86FA-2FB5FB1E944C}" type="presOf" srcId="{3D139D87-E9D9-4A38-9E5D-8EBE8C29B6AD}" destId="{A27D84DB-481B-4A04-9261-E460483F6584}" srcOrd="0" destOrd="0" presId="urn:microsoft.com/office/officeart/2005/8/layout/hProcess9"/>
    <dgm:cxn modelId="{6783AA79-C272-4D4C-814C-BF1A9E303393}" type="presOf" srcId="{64ECBD84-1371-4292-9E02-9AA66840F59F}" destId="{633D5A6A-05FA-4CEA-92F4-AB4658732A8A}" srcOrd="0" destOrd="0" presId="urn:microsoft.com/office/officeart/2005/8/layout/hProcess9"/>
    <dgm:cxn modelId="{E8CE1136-576A-4E3F-98AE-0757A24D851B}" type="presOf" srcId="{F3E18C34-436C-48E6-AA56-351A564353E1}" destId="{488C48B4-13E2-47A5-9997-BE82FE81A97A}" srcOrd="0" destOrd="0" presId="urn:microsoft.com/office/officeart/2005/8/layout/hProcess9"/>
    <dgm:cxn modelId="{EAE7A0DE-E3B0-4E1F-A0F0-5829350B37F9}" srcId="{1928B6BD-3530-416D-84DF-AD3DE8471B00}" destId="{2485AD89-578F-4A90-A1EF-94D793E1B047}" srcOrd="7" destOrd="0" parTransId="{21C69CCE-FAF9-48CC-B627-27CEF3C5AB37}" sibTransId="{E0A13E56-A0C3-4C99-B6B7-F80FDA9519B3}"/>
    <dgm:cxn modelId="{4CA3EB8D-F85B-4AE5-8964-50B62D8202CA}" type="presParOf" srcId="{3877976A-7A37-4E6E-B8A7-C417D450E3D4}" destId="{A881D127-40C9-4D0B-8237-0706876454FF}" srcOrd="0" destOrd="0" presId="urn:microsoft.com/office/officeart/2005/8/layout/hProcess9"/>
    <dgm:cxn modelId="{1F5CDAEF-C7F6-4A11-B7C7-E6F4FE896340}" type="presParOf" srcId="{3877976A-7A37-4E6E-B8A7-C417D450E3D4}" destId="{BF177D99-5EB3-4869-A63B-349BA4716F6C}" srcOrd="1" destOrd="0" presId="urn:microsoft.com/office/officeart/2005/8/layout/hProcess9"/>
    <dgm:cxn modelId="{8764947F-2EC2-4A35-9B6F-3E99C2FF10A5}" type="presParOf" srcId="{BF177D99-5EB3-4869-A63B-349BA4716F6C}" destId="{805AF918-3D88-40AC-A69A-44E1B435B2E1}" srcOrd="0" destOrd="0" presId="urn:microsoft.com/office/officeart/2005/8/layout/hProcess9"/>
    <dgm:cxn modelId="{3F0E25E3-620C-47A9-899C-7E73E359E24A}" type="presParOf" srcId="{BF177D99-5EB3-4869-A63B-349BA4716F6C}" destId="{789FAB1E-690C-41E4-B2B2-00466DD99200}" srcOrd="1" destOrd="0" presId="urn:microsoft.com/office/officeart/2005/8/layout/hProcess9"/>
    <dgm:cxn modelId="{000A1C2E-0119-488B-BDD4-81A5225C47D0}" type="presParOf" srcId="{BF177D99-5EB3-4869-A63B-349BA4716F6C}" destId="{173C4E3A-D55D-4922-8F43-E1443116984D}" srcOrd="2" destOrd="0" presId="urn:microsoft.com/office/officeart/2005/8/layout/hProcess9"/>
    <dgm:cxn modelId="{6A67322E-F8E9-4430-B7EE-B66F50624AC2}" type="presParOf" srcId="{BF177D99-5EB3-4869-A63B-349BA4716F6C}" destId="{178E7000-9159-407D-B976-0BD9DA63D56F}" srcOrd="3" destOrd="0" presId="urn:microsoft.com/office/officeart/2005/8/layout/hProcess9"/>
    <dgm:cxn modelId="{8F64F596-F5C4-4AAB-A232-E8324CC02ED0}" type="presParOf" srcId="{BF177D99-5EB3-4869-A63B-349BA4716F6C}" destId="{11F0693D-3B25-4CB7-AC11-A8FE26B32ECB}" srcOrd="4" destOrd="0" presId="urn:microsoft.com/office/officeart/2005/8/layout/hProcess9"/>
    <dgm:cxn modelId="{8D4051D5-A828-4230-8339-2FA395464517}" type="presParOf" srcId="{BF177D99-5EB3-4869-A63B-349BA4716F6C}" destId="{C5B119A2-9274-408D-8F09-844BF872DF42}" srcOrd="5" destOrd="0" presId="urn:microsoft.com/office/officeart/2005/8/layout/hProcess9"/>
    <dgm:cxn modelId="{5A1F4E22-B430-4A39-B575-FEFB1AB3ED6B}" type="presParOf" srcId="{BF177D99-5EB3-4869-A63B-349BA4716F6C}" destId="{488C48B4-13E2-47A5-9997-BE82FE81A97A}" srcOrd="6" destOrd="0" presId="urn:microsoft.com/office/officeart/2005/8/layout/hProcess9"/>
    <dgm:cxn modelId="{99B73006-ADD5-487E-A4F0-61D0A87AF878}" type="presParOf" srcId="{BF177D99-5EB3-4869-A63B-349BA4716F6C}" destId="{A2C1488A-0170-4EF7-B7B9-EE5BF6BECEB6}" srcOrd="7" destOrd="0" presId="urn:microsoft.com/office/officeart/2005/8/layout/hProcess9"/>
    <dgm:cxn modelId="{0BC04FC3-65CF-40B0-989D-FE44A93B896F}" type="presParOf" srcId="{BF177D99-5EB3-4869-A63B-349BA4716F6C}" destId="{2D25A07F-BEA1-4C21-A155-73C89F4F50D2}" srcOrd="8" destOrd="0" presId="urn:microsoft.com/office/officeart/2005/8/layout/hProcess9"/>
    <dgm:cxn modelId="{EC3D048C-5B43-4B76-9285-282B4441C0A2}" type="presParOf" srcId="{BF177D99-5EB3-4869-A63B-349BA4716F6C}" destId="{1C927B31-01FC-4D40-809F-44E11AB3F9DB}" srcOrd="9" destOrd="0" presId="urn:microsoft.com/office/officeart/2005/8/layout/hProcess9"/>
    <dgm:cxn modelId="{33D13C98-BD24-4EAC-A8CC-137584C21499}" type="presParOf" srcId="{BF177D99-5EB3-4869-A63B-349BA4716F6C}" destId="{6740CA16-67CA-420B-8E8E-847DF4F6437E}" srcOrd="10" destOrd="0" presId="urn:microsoft.com/office/officeart/2005/8/layout/hProcess9"/>
    <dgm:cxn modelId="{93C938EC-846A-4108-B91E-243DBB8FDC3A}" type="presParOf" srcId="{BF177D99-5EB3-4869-A63B-349BA4716F6C}" destId="{D2B3E5DF-8F21-417B-848B-CD0BA1EA9C8A}" srcOrd="11" destOrd="0" presId="urn:microsoft.com/office/officeart/2005/8/layout/hProcess9"/>
    <dgm:cxn modelId="{465886F6-F45F-4634-AF79-ACBABE16F500}" type="presParOf" srcId="{BF177D99-5EB3-4869-A63B-349BA4716F6C}" destId="{8676035E-1638-4BE8-85D5-DE723E277DB4}" srcOrd="12" destOrd="0" presId="urn:microsoft.com/office/officeart/2005/8/layout/hProcess9"/>
    <dgm:cxn modelId="{8F2226AF-F85D-4C21-941E-D952875A311F}" type="presParOf" srcId="{BF177D99-5EB3-4869-A63B-349BA4716F6C}" destId="{53B78DF0-3D57-4B55-8099-6AB258F05518}" srcOrd="13" destOrd="0" presId="urn:microsoft.com/office/officeart/2005/8/layout/hProcess9"/>
    <dgm:cxn modelId="{E5A201B0-95DF-49F8-9ACE-89BEEB3F7139}" type="presParOf" srcId="{BF177D99-5EB3-4869-A63B-349BA4716F6C}" destId="{2D7E4177-C6F3-4A33-A3B2-27B4D51B35B0}" srcOrd="14" destOrd="0" presId="urn:microsoft.com/office/officeart/2005/8/layout/hProcess9"/>
    <dgm:cxn modelId="{6991B2EB-33AA-49BD-8E1F-7BBCAA97B8F5}" type="presParOf" srcId="{BF177D99-5EB3-4869-A63B-349BA4716F6C}" destId="{1D79E84F-CC62-4370-B960-02593117D892}" srcOrd="15" destOrd="0" presId="urn:microsoft.com/office/officeart/2005/8/layout/hProcess9"/>
    <dgm:cxn modelId="{A9929C6F-154D-4923-A65D-D454890A2722}" type="presParOf" srcId="{BF177D99-5EB3-4869-A63B-349BA4716F6C}" destId="{A27D84DB-481B-4A04-9261-E460483F6584}" srcOrd="16" destOrd="0" presId="urn:microsoft.com/office/officeart/2005/8/layout/hProcess9"/>
    <dgm:cxn modelId="{8B315CE2-56A0-4BDC-B3A4-AF07A241F1EC}" type="presParOf" srcId="{BF177D99-5EB3-4869-A63B-349BA4716F6C}" destId="{DAF6861E-B2C8-4023-AFB3-277C07EEE44D}" srcOrd="17" destOrd="0" presId="urn:microsoft.com/office/officeart/2005/8/layout/hProcess9"/>
    <dgm:cxn modelId="{A05FC68D-170C-4AF7-BDF6-FE37A415E6E5}" type="presParOf" srcId="{BF177D99-5EB3-4869-A63B-349BA4716F6C}" destId="{633D5A6A-05FA-4CEA-92F4-AB4658732A8A}" srcOrd="18" destOrd="0" presId="urn:microsoft.com/office/officeart/2005/8/layout/hProcess9"/>
    <dgm:cxn modelId="{4C08354F-5731-47A6-AAB3-C48D398758FA}" type="presParOf" srcId="{BF177D99-5EB3-4869-A63B-349BA4716F6C}" destId="{48D35E4C-25F1-473D-A1AF-107BD5439FC5}" srcOrd="19" destOrd="0" presId="urn:microsoft.com/office/officeart/2005/8/layout/hProcess9"/>
    <dgm:cxn modelId="{05C56F60-F474-45AC-BAF3-C5AA9B492862}" type="presParOf" srcId="{BF177D99-5EB3-4869-A63B-349BA4716F6C}" destId="{CE7753D6-DAE2-48B1-B7D5-443F270783E5}" srcOrd="20" destOrd="0" presId="urn:microsoft.com/office/officeart/2005/8/layout/hProcess9"/>
    <dgm:cxn modelId="{D9123E6B-BE5C-4B1D-9DA5-5746830CF988}" type="presParOf" srcId="{BF177D99-5EB3-4869-A63B-349BA4716F6C}" destId="{4000C9BC-DDE0-4975-8DD1-ACF22F00E454}" srcOrd="21" destOrd="0" presId="urn:microsoft.com/office/officeart/2005/8/layout/hProcess9"/>
    <dgm:cxn modelId="{E38A8F4F-7A1D-4D10-8C73-EB0B35B0A56E}" type="presParOf" srcId="{BF177D99-5EB3-4869-A63B-349BA4716F6C}" destId="{D18272A2-BD97-441F-B45B-F2977484F16B}" srcOrd="22" destOrd="0" presId="urn:microsoft.com/office/officeart/2005/8/layout/hProcess9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1EB6E-4221-4EB9-8C32-DB449BC5C5D3}" type="doc">
      <dgm:prSet loTypeId="urn:microsoft.com/office/officeart/2005/8/layout/bProcess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7E93A1-D846-4C39-84AA-0C44103E10FF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Коротаева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С.А.</a:t>
          </a:r>
          <a:endParaRPr lang="ru-RU" sz="16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E9D826-1C65-4E1B-91F5-94EC81323C88}" type="parTrans" cxnId="{C0E43EA2-8857-42A0-A043-B4D2C6737CEC}">
      <dgm:prSet/>
      <dgm:spPr/>
      <dgm:t>
        <a:bodyPr/>
        <a:lstStyle/>
        <a:p>
          <a:endParaRPr lang="ru-RU"/>
        </a:p>
      </dgm:t>
    </dgm:pt>
    <dgm:pt modelId="{585D8442-EEE8-4D03-8ED3-7C31ACFBC219}" type="sibTrans" cxnId="{C0E43EA2-8857-42A0-A043-B4D2C6737CEC}">
      <dgm:prSet/>
      <dgm:spPr/>
      <dgm:t>
        <a:bodyPr/>
        <a:lstStyle/>
        <a:p>
          <a:endParaRPr lang="ru-RU"/>
        </a:p>
      </dgm:t>
    </dgm:pt>
    <dgm:pt modelId="{A8E816B3-BB26-4E2D-9BB5-DDB2093FE60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Боровик Т.А.</a:t>
          </a:r>
          <a:endParaRPr lang="ru-RU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6707DF8-116B-40C1-9002-6217EE393C3B}" type="parTrans" cxnId="{2DFF5D86-3AD6-4C2B-A0EA-B22085629306}">
      <dgm:prSet/>
      <dgm:spPr/>
      <dgm:t>
        <a:bodyPr/>
        <a:lstStyle/>
        <a:p>
          <a:endParaRPr lang="ru-RU"/>
        </a:p>
      </dgm:t>
    </dgm:pt>
    <dgm:pt modelId="{1DBB9CA8-63DE-46B1-B768-31AFA7E574D7}" type="sibTrans" cxnId="{2DFF5D86-3AD6-4C2B-A0EA-B22085629306}">
      <dgm:prSet/>
      <dgm:spPr/>
      <dgm:t>
        <a:bodyPr/>
        <a:lstStyle/>
        <a:p>
          <a:endParaRPr lang="ru-RU"/>
        </a:p>
      </dgm:t>
    </dgm:pt>
    <dgm:pt modelId="{254F0821-FCAB-450C-845C-9FDDB412D450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Тютюнникова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Т.Э.</a:t>
          </a:r>
          <a:endParaRPr lang="ru-RU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3013A1-1CD6-4E7B-9117-C5292C2E2459}" type="parTrans" cxnId="{7437F9CE-E8FE-4FF0-B0B2-F163F01B2E58}">
      <dgm:prSet/>
      <dgm:spPr/>
      <dgm:t>
        <a:bodyPr/>
        <a:lstStyle/>
        <a:p>
          <a:endParaRPr lang="ru-RU"/>
        </a:p>
      </dgm:t>
    </dgm:pt>
    <dgm:pt modelId="{D1D677B4-468B-4CFC-8604-DAA5759F2F2E}" type="sibTrans" cxnId="{7437F9CE-E8FE-4FF0-B0B2-F163F01B2E58}">
      <dgm:prSet/>
      <dgm:spPr/>
      <dgm:t>
        <a:bodyPr/>
        <a:lstStyle/>
        <a:p>
          <a:endParaRPr lang="ru-RU"/>
        </a:p>
      </dgm:t>
    </dgm:pt>
    <dgm:pt modelId="{CF9ED10F-973B-402B-8821-508657219C8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Буренина А.И.</a:t>
          </a:r>
          <a:endParaRPr lang="ru-RU" sz="16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5854771-C260-47CD-88A0-553FD40F07DF}" type="parTrans" cxnId="{EB2A4079-55A8-4DBB-A444-B0FFAD674699}">
      <dgm:prSet/>
      <dgm:spPr/>
      <dgm:t>
        <a:bodyPr/>
        <a:lstStyle/>
        <a:p>
          <a:endParaRPr lang="ru-RU"/>
        </a:p>
      </dgm:t>
    </dgm:pt>
    <dgm:pt modelId="{E3142DBD-8505-4B0D-8022-D21526273D63}" type="sibTrans" cxnId="{EB2A4079-55A8-4DBB-A444-B0FFAD674699}">
      <dgm:prSet/>
      <dgm:spPr/>
      <dgm:t>
        <a:bodyPr/>
        <a:lstStyle/>
        <a:p>
          <a:endParaRPr lang="ru-RU"/>
        </a:p>
      </dgm:t>
    </dgm:pt>
    <dgm:pt modelId="{F55C5F10-6D98-4B10-836C-17CA140053D1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Каплунова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И.М.</a:t>
          </a:r>
          <a:endParaRPr lang="ru-RU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2922ED-B7DE-4921-8FC9-89EE86D5EA09}" type="parTrans" cxnId="{D2053347-326A-4641-887F-D76D05FDBD25}">
      <dgm:prSet/>
      <dgm:spPr/>
      <dgm:t>
        <a:bodyPr/>
        <a:lstStyle/>
        <a:p>
          <a:endParaRPr lang="ru-RU"/>
        </a:p>
      </dgm:t>
    </dgm:pt>
    <dgm:pt modelId="{00826954-5AA1-4958-862B-7D04EC10205F}" type="sibTrans" cxnId="{D2053347-326A-4641-887F-D76D05FDBD25}">
      <dgm:prSet/>
      <dgm:spPr/>
      <dgm:t>
        <a:bodyPr/>
        <a:lstStyle/>
        <a:p>
          <a:endParaRPr lang="ru-RU"/>
        </a:p>
      </dgm:t>
    </dgm:pt>
    <dgm:pt modelId="{39466393-AF7F-4D5C-A793-FD09617169FF}">
      <dgm:prSet phldrT="[Текст]" custT="1"/>
      <dgm:spPr/>
      <dgm:t>
        <a:bodyPr/>
        <a:lstStyle/>
        <a:p>
          <a:pPr algn="ctr"/>
          <a:r>
            <a:rPr lang="ru-RU" sz="1200" b="1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Новоскольцева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И.А.</a:t>
          </a:r>
          <a:endParaRPr lang="ru-RU" sz="12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D7BAEA-1756-4829-9ECA-8A1B16D3EB16}" type="sibTrans" cxnId="{21B272A3-6634-4F61-9767-D54C00995BFD}">
      <dgm:prSet/>
      <dgm:spPr/>
      <dgm:t>
        <a:bodyPr/>
        <a:lstStyle/>
        <a:p>
          <a:endParaRPr lang="ru-RU"/>
        </a:p>
      </dgm:t>
    </dgm:pt>
    <dgm:pt modelId="{4C87DE4C-8400-43DA-9D11-F0ED238E4C0D}" type="parTrans" cxnId="{21B272A3-6634-4F61-9767-D54C00995BFD}">
      <dgm:prSet/>
      <dgm:spPr/>
      <dgm:t>
        <a:bodyPr/>
        <a:lstStyle/>
        <a:p>
          <a:endParaRPr lang="ru-RU"/>
        </a:p>
      </dgm:t>
    </dgm:pt>
    <dgm:pt modelId="{1279E2C4-A0A0-435E-A64A-1902D4F303CD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Кацер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О.В.</a:t>
          </a:r>
          <a:endParaRPr lang="ru-RU" sz="16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BD56CA-E7AB-4CFD-91F2-ABE07D37ADDD}" type="sibTrans" cxnId="{A3236C66-0D5F-4C79-B237-F25DF5155EFF}">
      <dgm:prSet/>
      <dgm:spPr/>
      <dgm:t>
        <a:bodyPr/>
        <a:lstStyle/>
        <a:p>
          <a:endParaRPr lang="ru-RU"/>
        </a:p>
      </dgm:t>
    </dgm:pt>
    <dgm:pt modelId="{85BD3E6B-D7E6-40FA-9845-99FB38D2E4BA}" type="parTrans" cxnId="{A3236C66-0D5F-4C79-B237-F25DF5155EFF}">
      <dgm:prSet/>
      <dgm:spPr/>
      <dgm:t>
        <a:bodyPr/>
        <a:lstStyle/>
        <a:p>
          <a:endParaRPr lang="ru-RU"/>
        </a:p>
      </dgm:t>
    </dgm:pt>
    <dgm:pt modelId="{85BBA282-E405-416A-8BE9-33807A77EE98}" type="pres">
      <dgm:prSet presAssocID="{84A1EB6E-4221-4EB9-8C32-DB449BC5C5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56BB818-8464-4221-8D3B-3DBB2A045CD9}" type="pres">
      <dgm:prSet presAssocID="{1279E2C4-A0A0-435E-A64A-1902D4F303CD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CB10C-5096-4E19-94E0-7CED1073C769}" type="pres">
      <dgm:prSet presAssocID="{70BD56CA-E7AB-4CFD-91F2-ABE07D37ADD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8C081E9D-402A-49D6-80F1-84B6C4F65F7A}" type="pres">
      <dgm:prSet presAssocID="{D67E93A1-D846-4C39-84AA-0C44103E10FF}" presName="middleNode" presStyleCnt="0"/>
      <dgm:spPr/>
    </dgm:pt>
    <dgm:pt modelId="{B50B9DF6-8456-485F-A1CF-2A07F5DFF728}" type="pres">
      <dgm:prSet presAssocID="{D67E93A1-D846-4C39-84AA-0C44103E10FF}" presName="padding" presStyleLbl="node1" presStyleIdx="0" presStyleCnt="7"/>
      <dgm:spPr/>
    </dgm:pt>
    <dgm:pt modelId="{A79B0A53-E598-4957-97B2-16DEA44E957B}" type="pres">
      <dgm:prSet presAssocID="{D67E93A1-D846-4C39-84AA-0C44103E10FF}" presName="shape" presStyleLbl="node1" presStyleIdx="1" presStyleCnt="7" custScaleX="167797" custScaleY="143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4468F-8D18-4300-9256-A829ED847F26}" type="pres">
      <dgm:prSet presAssocID="{585D8442-EEE8-4D03-8ED3-7C31ACFBC21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58F216DE-C953-4BC2-9C79-BFF38468BC75}" type="pres">
      <dgm:prSet presAssocID="{A8E816B3-BB26-4E2D-9BB5-DDB2093FE605}" presName="middleNode" presStyleCnt="0"/>
      <dgm:spPr/>
    </dgm:pt>
    <dgm:pt modelId="{B077DED3-E4CD-4B59-81C2-7CFE5E291C46}" type="pres">
      <dgm:prSet presAssocID="{A8E816B3-BB26-4E2D-9BB5-DDB2093FE605}" presName="padding" presStyleLbl="node1" presStyleIdx="1" presStyleCnt="7"/>
      <dgm:spPr/>
    </dgm:pt>
    <dgm:pt modelId="{CFEB6063-047A-42F0-A610-A95CDF1579AF}" type="pres">
      <dgm:prSet presAssocID="{A8E816B3-BB26-4E2D-9BB5-DDB2093FE605}" presName="shape" presStyleLbl="node1" presStyleIdx="2" presStyleCnt="7" custScaleX="167797" custScaleY="144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F8335-B39A-44D2-9BCD-0CF9F6C051EB}" type="pres">
      <dgm:prSet presAssocID="{1DBB9CA8-63DE-46B1-B768-31AFA7E574D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8061B88-D878-4E60-8926-188A5D0254C2}" type="pres">
      <dgm:prSet presAssocID="{254F0821-FCAB-450C-845C-9FDDB412D450}" presName="middleNode" presStyleCnt="0"/>
      <dgm:spPr/>
    </dgm:pt>
    <dgm:pt modelId="{DDDEACB5-5BD7-477D-B5CF-BAF411C102AE}" type="pres">
      <dgm:prSet presAssocID="{254F0821-FCAB-450C-845C-9FDDB412D450}" presName="padding" presStyleLbl="node1" presStyleIdx="2" presStyleCnt="7"/>
      <dgm:spPr/>
    </dgm:pt>
    <dgm:pt modelId="{6B9E25E4-C6F5-4FAB-9D07-0D7AD8BB5871}" type="pres">
      <dgm:prSet presAssocID="{254F0821-FCAB-450C-845C-9FDDB412D450}" presName="shape" presStyleLbl="node1" presStyleIdx="3" presStyleCnt="7" custScaleX="188058" custScaleY="16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9CAE-E999-47A4-85AB-EC61E37864A5}" type="pres">
      <dgm:prSet presAssocID="{D1D677B4-468B-4CFC-8604-DAA5759F2F2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6B66481-F9A8-4780-979A-601455AD900D}" type="pres">
      <dgm:prSet presAssocID="{CF9ED10F-973B-402B-8821-508657219C80}" presName="middleNode" presStyleCnt="0"/>
      <dgm:spPr/>
    </dgm:pt>
    <dgm:pt modelId="{44289A8B-9293-4223-9EA0-B5CE2F30A9EB}" type="pres">
      <dgm:prSet presAssocID="{CF9ED10F-973B-402B-8821-508657219C80}" presName="padding" presStyleLbl="node1" presStyleIdx="3" presStyleCnt="7"/>
      <dgm:spPr/>
    </dgm:pt>
    <dgm:pt modelId="{1D79E26F-5BB3-4AE8-8A19-526C82AAC77D}" type="pres">
      <dgm:prSet presAssocID="{CF9ED10F-973B-402B-8821-508657219C80}" presName="shape" presStyleLbl="node1" presStyleIdx="4" presStyleCnt="7" custScaleX="167043" custScaleY="155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E51BE-7A10-4416-B3F2-9AAC25AFBF67}" type="pres">
      <dgm:prSet presAssocID="{E3142DBD-8505-4B0D-8022-D21526273D63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560F13E-25D0-4BB7-93D1-F6D680270FC0}" type="pres">
      <dgm:prSet presAssocID="{F55C5F10-6D98-4B10-836C-17CA140053D1}" presName="middleNode" presStyleCnt="0"/>
      <dgm:spPr/>
    </dgm:pt>
    <dgm:pt modelId="{521EBFCB-9AB5-4889-A4D6-F2526E9E4179}" type="pres">
      <dgm:prSet presAssocID="{F55C5F10-6D98-4B10-836C-17CA140053D1}" presName="padding" presStyleLbl="node1" presStyleIdx="4" presStyleCnt="7"/>
      <dgm:spPr/>
    </dgm:pt>
    <dgm:pt modelId="{091C023F-5F41-425E-A143-7C35B9B7988E}" type="pres">
      <dgm:prSet presAssocID="{F55C5F10-6D98-4B10-836C-17CA140053D1}" presName="shape" presStyleLbl="node1" presStyleIdx="5" presStyleCnt="7" custScaleX="172828" custScaleY="143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B641A-DE20-4293-8D27-9852EE0617FC}" type="pres">
      <dgm:prSet presAssocID="{00826954-5AA1-4958-862B-7D04EC10205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D695AB9-12B2-4BE7-8D1C-AC255C412628}" type="pres">
      <dgm:prSet presAssocID="{39466393-AF7F-4D5C-A793-FD09617169FF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6F532-EA7F-4546-8CEC-D790CD79073F}" type="presOf" srcId="{84A1EB6E-4221-4EB9-8C32-DB449BC5C5D3}" destId="{85BBA282-E405-416A-8BE9-33807A77EE98}" srcOrd="0" destOrd="0" presId="urn:microsoft.com/office/officeart/2005/8/layout/bProcess2"/>
    <dgm:cxn modelId="{9F57E8FA-E110-4C5C-8628-0A323CD2EF91}" type="presOf" srcId="{39466393-AF7F-4D5C-A793-FD09617169FF}" destId="{FD695AB9-12B2-4BE7-8D1C-AC255C412628}" srcOrd="0" destOrd="0" presId="urn:microsoft.com/office/officeart/2005/8/layout/bProcess2"/>
    <dgm:cxn modelId="{88D778F5-C78B-438F-B78C-D7BB04CDFE35}" type="presOf" srcId="{254F0821-FCAB-450C-845C-9FDDB412D450}" destId="{6B9E25E4-C6F5-4FAB-9D07-0D7AD8BB5871}" srcOrd="0" destOrd="0" presId="urn:microsoft.com/office/officeart/2005/8/layout/bProcess2"/>
    <dgm:cxn modelId="{84747B2C-30FC-438E-8B21-71581479D685}" type="presOf" srcId="{F55C5F10-6D98-4B10-836C-17CA140053D1}" destId="{091C023F-5F41-425E-A143-7C35B9B7988E}" srcOrd="0" destOrd="0" presId="urn:microsoft.com/office/officeart/2005/8/layout/bProcess2"/>
    <dgm:cxn modelId="{4BE6F3B2-CFEA-4148-AAD2-7ED959E946B6}" type="presOf" srcId="{1DBB9CA8-63DE-46B1-B768-31AFA7E574D7}" destId="{DC6F8335-B39A-44D2-9BCD-0CF9F6C051EB}" srcOrd="0" destOrd="0" presId="urn:microsoft.com/office/officeart/2005/8/layout/bProcess2"/>
    <dgm:cxn modelId="{D5CC6138-1321-4045-8C92-F792DC3AF879}" type="presOf" srcId="{CF9ED10F-973B-402B-8821-508657219C80}" destId="{1D79E26F-5BB3-4AE8-8A19-526C82AAC77D}" srcOrd="0" destOrd="0" presId="urn:microsoft.com/office/officeart/2005/8/layout/bProcess2"/>
    <dgm:cxn modelId="{2DFF5D86-3AD6-4C2B-A0EA-B22085629306}" srcId="{84A1EB6E-4221-4EB9-8C32-DB449BC5C5D3}" destId="{A8E816B3-BB26-4E2D-9BB5-DDB2093FE605}" srcOrd="2" destOrd="0" parTransId="{96707DF8-116B-40C1-9002-6217EE393C3B}" sibTransId="{1DBB9CA8-63DE-46B1-B768-31AFA7E574D7}"/>
    <dgm:cxn modelId="{C9EA10F9-8A19-4142-8504-26799DA19CBA}" type="presOf" srcId="{1279E2C4-A0A0-435E-A64A-1902D4F303CD}" destId="{856BB818-8464-4221-8D3B-3DBB2A045CD9}" srcOrd="0" destOrd="0" presId="urn:microsoft.com/office/officeart/2005/8/layout/bProcess2"/>
    <dgm:cxn modelId="{A3236C66-0D5F-4C79-B237-F25DF5155EFF}" srcId="{84A1EB6E-4221-4EB9-8C32-DB449BC5C5D3}" destId="{1279E2C4-A0A0-435E-A64A-1902D4F303CD}" srcOrd="0" destOrd="0" parTransId="{85BD3E6B-D7E6-40FA-9845-99FB38D2E4BA}" sibTransId="{70BD56CA-E7AB-4CFD-91F2-ABE07D37ADDD}"/>
    <dgm:cxn modelId="{C0E43EA2-8857-42A0-A043-B4D2C6737CEC}" srcId="{84A1EB6E-4221-4EB9-8C32-DB449BC5C5D3}" destId="{D67E93A1-D846-4C39-84AA-0C44103E10FF}" srcOrd="1" destOrd="0" parTransId="{DFE9D826-1C65-4E1B-91F5-94EC81323C88}" sibTransId="{585D8442-EEE8-4D03-8ED3-7C31ACFBC219}"/>
    <dgm:cxn modelId="{788CFF2E-9D38-41A2-A84B-A9F8D02273B8}" type="presOf" srcId="{00826954-5AA1-4958-862B-7D04EC10205F}" destId="{89DB641A-DE20-4293-8D27-9852EE0617FC}" srcOrd="0" destOrd="0" presId="urn:microsoft.com/office/officeart/2005/8/layout/bProcess2"/>
    <dgm:cxn modelId="{098CD40D-0DDA-406B-8CBB-E3D9A4341321}" type="presOf" srcId="{E3142DBD-8505-4B0D-8022-D21526273D63}" destId="{A6AE51BE-7A10-4416-B3F2-9AAC25AFBF67}" srcOrd="0" destOrd="0" presId="urn:microsoft.com/office/officeart/2005/8/layout/bProcess2"/>
    <dgm:cxn modelId="{7437F9CE-E8FE-4FF0-B0B2-F163F01B2E58}" srcId="{84A1EB6E-4221-4EB9-8C32-DB449BC5C5D3}" destId="{254F0821-FCAB-450C-845C-9FDDB412D450}" srcOrd="3" destOrd="0" parTransId="{1B3013A1-1CD6-4E7B-9117-C5292C2E2459}" sibTransId="{D1D677B4-468B-4CFC-8604-DAA5759F2F2E}"/>
    <dgm:cxn modelId="{536E5D47-6BEC-4761-BD37-27513E90DF4E}" type="presOf" srcId="{70BD56CA-E7AB-4CFD-91F2-ABE07D37ADDD}" destId="{4A3CB10C-5096-4E19-94E0-7CED1073C769}" srcOrd="0" destOrd="0" presId="urn:microsoft.com/office/officeart/2005/8/layout/bProcess2"/>
    <dgm:cxn modelId="{C303CCD2-72CA-4466-A5C6-2B84143E491D}" type="presOf" srcId="{D67E93A1-D846-4C39-84AA-0C44103E10FF}" destId="{A79B0A53-E598-4957-97B2-16DEA44E957B}" srcOrd="0" destOrd="0" presId="urn:microsoft.com/office/officeart/2005/8/layout/bProcess2"/>
    <dgm:cxn modelId="{21B272A3-6634-4F61-9767-D54C00995BFD}" srcId="{84A1EB6E-4221-4EB9-8C32-DB449BC5C5D3}" destId="{39466393-AF7F-4D5C-A793-FD09617169FF}" srcOrd="6" destOrd="0" parTransId="{4C87DE4C-8400-43DA-9D11-F0ED238E4C0D}" sibTransId="{13D7BAEA-1756-4829-9ECA-8A1B16D3EB16}"/>
    <dgm:cxn modelId="{DF8F30E1-6C19-4607-BF59-4F087A13621E}" type="presOf" srcId="{585D8442-EEE8-4D03-8ED3-7C31ACFBC219}" destId="{7D14468F-8D18-4300-9256-A829ED847F26}" srcOrd="0" destOrd="0" presId="urn:microsoft.com/office/officeart/2005/8/layout/bProcess2"/>
    <dgm:cxn modelId="{33CF426E-6B96-402C-9360-39E3E4E978D6}" type="presOf" srcId="{A8E816B3-BB26-4E2D-9BB5-DDB2093FE605}" destId="{CFEB6063-047A-42F0-A610-A95CDF1579AF}" srcOrd="0" destOrd="0" presId="urn:microsoft.com/office/officeart/2005/8/layout/bProcess2"/>
    <dgm:cxn modelId="{A90AE66F-179F-4988-9F88-358B062F202E}" type="presOf" srcId="{D1D677B4-468B-4CFC-8604-DAA5759F2F2E}" destId="{6B5C9CAE-E999-47A4-85AB-EC61E37864A5}" srcOrd="0" destOrd="0" presId="urn:microsoft.com/office/officeart/2005/8/layout/bProcess2"/>
    <dgm:cxn modelId="{EB2A4079-55A8-4DBB-A444-B0FFAD674699}" srcId="{84A1EB6E-4221-4EB9-8C32-DB449BC5C5D3}" destId="{CF9ED10F-973B-402B-8821-508657219C80}" srcOrd="4" destOrd="0" parTransId="{95854771-C260-47CD-88A0-553FD40F07DF}" sibTransId="{E3142DBD-8505-4B0D-8022-D21526273D63}"/>
    <dgm:cxn modelId="{D2053347-326A-4641-887F-D76D05FDBD25}" srcId="{84A1EB6E-4221-4EB9-8C32-DB449BC5C5D3}" destId="{F55C5F10-6D98-4B10-836C-17CA140053D1}" srcOrd="5" destOrd="0" parTransId="{212922ED-B7DE-4921-8FC9-89EE86D5EA09}" sibTransId="{00826954-5AA1-4958-862B-7D04EC10205F}"/>
    <dgm:cxn modelId="{FFF69797-7869-453D-9135-162EA8915518}" type="presParOf" srcId="{85BBA282-E405-416A-8BE9-33807A77EE98}" destId="{856BB818-8464-4221-8D3B-3DBB2A045CD9}" srcOrd="0" destOrd="0" presId="urn:microsoft.com/office/officeart/2005/8/layout/bProcess2"/>
    <dgm:cxn modelId="{D92BA817-1763-430E-B8D2-AFE083D4C2E2}" type="presParOf" srcId="{85BBA282-E405-416A-8BE9-33807A77EE98}" destId="{4A3CB10C-5096-4E19-94E0-7CED1073C769}" srcOrd="1" destOrd="0" presId="urn:microsoft.com/office/officeart/2005/8/layout/bProcess2"/>
    <dgm:cxn modelId="{23FAD9D4-8990-4218-BD86-AEBC57B39800}" type="presParOf" srcId="{85BBA282-E405-416A-8BE9-33807A77EE98}" destId="{8C081E9D-402A-49D6-80F1-84B6C4F65F7A}" srcOrd="2" destOrd="0" presId="urn:microsoft.com/office/officeart/2005/8/layout/bProcess2"/>
    <dgm:cxn modelId="{6D81DD24-42E9-43E0-BE38-8E64BDB33140}" type="presParOf" srcId="{8C081E9D-402A-49D6-80F1-84B6C4F65F7A}" destId="{B50B9DF6-8456-485F-A1CF-2A07F5DFF728}" srcOrd="0" destOrd="0" presId="urn:microsoft.com/office/officeart/2005/8/layout/bProcess2"/>
    <dgm:cxn modelId="{45050373-CC96-404B-822A-BDE9F3F8E137}" type="presParOf" srcId="{8C081E9D-402A-49D6-80F1-84B6C4F65F7A}" destId="{A79B0A53-E598-4957-97B2-16DEA44E957B}" srcOrd="1" destOrd="0" presId="urn:microsoft.com/office/officeart/2005/8/layout/bProcess2"/>
    <dgm:cxn modelId="{18E06610-4C9F-4711-8EC0-EF7AE64B27F3}" type="presParOf" srcId="{85BBA282-E405-416A-8BE9-33807A77EE98}" destId="{7D14468F-8D18-4300-9256-A829ED847F26}" srcOrd="3" destOrd="0" presId="urn:microsoft.com/office/officeart/2005/8/layout/bProcess2"/>
    <dgm:cxn modelId="{43C477BD-1313-40A2-8AF4-2421BB1D70FD}" type="presParOf" srcId="{85BBA282-E405-416A-8BE9-33807A77EE98}" destId="{58F216DE-C953-4BC2-9C79-BFF38468BC75}" srcOrd="4" destOrd="0" presId="urn:microsoft.com/office/officeart/2005/8/layout/bProcess2"/>
    <dgm:cxn modelId="{3E74312D-11F8-4048-9183-39EF688D2874}" type="presParOf" srcId="{58F216DE-C953-4BC2-9C79-BFF38468BC75}" destId="{B077DED3-E4CD-4B59-81C2-7CFE5E291C46}" srcOrd="0" destOrd="0" presId="urn:microsoft.com/office/officeart/2005/8/layout/bProcess2"/>
    <dgm:cxn modelId="{2486B76D-243D-4F3C-8FF4-6F882A1A7890}" type="presParOf" srcId="{58F216DE-C953-4BC2-9C79-BFF38468BC75}" destId="{CFEB6063-047A-42F0-A610-A95CDF1579AF}" srcOrd="1" destOrd="0" presId="urn:microsoft.com/office/officeart/2005/8/layout/bProcess2"/>
    <dgm:cxn modelId="{E2EE9242-26C3-4DCB-94F9-7599991C0813}" type="presParOf" srcId="{85BBA282-E405-416A-8BE9-33807A77EE98}" destId="{DC6F8335-B39A-44D2-9BCD-0CF9F6C051EB}" srcOrd="5" destOrd="0" presId="urn:microsoft.com/office/officeart/2005/8/layout/bProcess2"/>
    <dgm:cxn modelId="{DDE1C7DE-0A0C-4AF1-8A8B-736DC09CF4DB}" type="presParOf" srcId="{85BBA282-E405-416A-8BE9-33807A77EE98}" destId="{48061B88-D878-4E60-8926-188A5D0254C2}" srcOrd="6" destOrd="0" presId="urn:microsoft.com/office/officeart/2005/8/layout/bProcess2"/>
    <dgm:cxn modelId="{4E74EE27-A391-42F6-8EF8-D682CB48B158}" type="presParOf" srcId="{48061B88-D878-4E60-8926-188A5D0254C2}" destId="{DDDEACB5-5BD7-477D-B5CF-BAF411C102AE}" srcOrd="0" destOrd="0" presId="urn:microsoft.com/office/officeart/2005/8/layout/bProcess2"/>
    <dgm:cxn modelId="{5F44E459-236F-4B81-A4E2-B8AF21DAEE43}" type="presParOf" srcId="{48061B88-D878-4E60-8926-188A5D0254C2}" destId="{6B9E25E4-C6F5-4FAB-9D07-0D7AD8BB5871}" srcOrd="1" destOrd="0" presId="urn:microsoft.com/office/officeart/2005/8/layout/bProcess2"/>
    <dgm:cxn modelId="{9ED442AE-9B2D-447B-B184-9F364358CB44}" type="presParOf" srcId="{85BBA282-E405-416A-8BE9-33807A77EE98}" destId="{6B5C9CAE-E999-47A4-85AB-EC61E37864A5}" srcOrd="7" destOrd="0" presId="urn:microsoft.com/office/officeart/2005/8/layout/bProcess2"/>
    <dgm:cxn modelId="{FF28360F-C1DA-48E3-9043-AFEDB3395C65}" type="presParOf" srcId="{85BBA282-E405-416A-8BE9-33807A77EE98}" destId="{66B66481-F9A8-4780-979A-601455AD900D}" srcOrd="8" destOrd="0" presId="urn:microsoft.com/office/officeart/2005/8/layout/bProcess2"/>
    <dgm:cxn modelId="{44D81FA4-881A-4CBB-B70E-F7D06801F413}" type="presParOf" srcId="{66B66481-F9A8-4780-979A-601455AD900D}" destId="{44289A8B-9293-4223-9EA0-B5CE2F30A9EB}" srcOrd="0" destOrd="0" presId="urn:microsoft.com/office/officeart/2005/8/layout/bProcess2"/>
    <dgm:cxn modelId="{2B80A4C5-77AF-40DA-BDB7-D9E8B77563F7}" type="presParOf" srcId="{66B66481-F9A8-4780-979A-601455AD900D}" destId="{1D79E26F-5BB3-4AE8-8A19-526C82AAC77D}" srcOrd="1" destOrd="0" presId="urn:microsoft.com/office/officeart/2005/8/layout/bProcess2"/>
    <dgm:cxn modelId="{DE5B8982-3FB1-460D-8D14-573BBD00E635}" type="presParOf" srcId="{85BBA282-E405-416A-8BE9-33807A77EE98}" destId="{A6AE51BE-7A10-4416-B3F2-9AAC25AFBF67}" srcOrd="9" destOrd="0" presId="urn:microsoft.com/office/officeart/2005/8/layout/bProcess2"/>
    <dgm:cxn modelId="{FEE19508-2E1A-4604-B36A-D9B82B1D4746}" type="presParOf" srcId="{85BBA282-E405-416A-8BE9-33807A77EE98}" destId="{E560F13E-25D0-4BB7-93D1-F6D680270FC0}" srcOrd="10" destOrd="0" presId="urn:microsoft.com/office/officeart/2005/8/layout/bProcess2"/>
    <dgm:cxn modelId="{55D18576-3A1C-4516-8E5E-6DC676B16F45}" type="presParOf" srcId="{E560F13E-25D0-4BB7-93D1-F6D680270FC0}" destId="{521EBFCB-9AB5-4889-A4D6-F2526E9E4179}" srcOrd="0" destOrd="0" presId="urn:microsoft.com/office/officeart/2005/8/layout/bProcess2"/>
    <dgm:cxn modelId="{94FA089B-58E7-4AEB-A50D-D08B40B4F7ED}" type="presParOf" srcId="{E560F13E-25D0-4BB7-93D1-F6D680270FC0}" destId="{091C023F-5F41-425E-A143-7C35B9B7988E}" srcOrd="1" destOrd="0" presId="urn:microsoft.com/office/officeart/2005/8/layout/bProcess2"/>
    <dgm:cxn modelId="{41BD6ACB-60A8-4236-BBB7-23923ADD2515}" type="presParOf" srcId="{85BBA282-E405-416A-8BE9-33807A77EE98}" destId="{89DB641A-DE20-4293-8D27-9852EE0617FC}" srcOrd="11" destOrd="0" presId="urn:microsoft.com/office/officeart/2005/8/layout/bProcess2"/>
    <dgm:cxn modelId="{6CAEC838-F13D-47B6-808E-2E93396B3F8A}" type="presParOf" srcId="{85BBA282-E405-416A-8BE9-33807A77EE98}" destId="{FD695AB9-12B2-4BE7-8D1C-AC255C412628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463A2-E7B0-46B5-81AC-7B5119A61EC2}">
      <dsp:nvSpPr>
        <dsp:cNvPr id="0" name=""/>
        <dsp:cNvSpPr/>
      </dsp:nvSpPr>
      <dsp:spPr>
        <a:xfrm>
          <a:off x="3507948" y="2442991"/>
          <a:ext cx="1699478" cy="16994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Линии методики</a:t>
          </a:r>
          <a:endParaRPr lang="ru-RU" sz="16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7948" y="2442991"/>
        <a:ext cx="1699478" cy="1699478"/>
      </dsp:txXfrm>
    </dsp:sp>
    <dsp:sp modelId="{1DF7EB7C-12EC-4C75-B472-401B6EF2FB7B}">
      <dsp:nvSpPr>
        <dsp:cNvPr id="0" name=""/>
        <dsp:cNvSpPr/>
      </dsp:nvSpPr>
      <dsp:spPr>
        <a:xfrm rot="16200000">
          <a:off x="4077142" y="1640630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4077142" y="1640630"/>
        <a:ext cx="561089" cy="577822"/>
      </dsp:txXfrm>
    </dsp:sp>
    <dsp:sp modelId="{1A43EFC0-4C20-4FEC-8049-E038CCEF5A27}">
      <dsp:nvSpPr>
        <dsp:cNvPr id="0" name=""/>
        <dsp:cNvSpPr/>
      </dsp:nvSpPr>
      <dsp:spPr>
        <a:xfrm>
          <a:off x="3677895" y="24748"/>
          <a:ext cx="1359583" cy="13595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Комму-ника-тивные</a:t>
          </a:r>
          <a:r>
            <a:rPr lang="ru-RU" sz="1400" b="1" i="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танцы</a:t>
          </a:r>
          <a:endParaRPr lang="ru-RU" sz="1400" b="1" i="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7895" y="24748"/>
        <a:ext cx="1359583" cy="1359583"/>
      </dsp:txXfrm>
    </dsp:sp>
    <dsp:sp modelId="{C26A3518-7E55-4C28-A380-6E9478251F30}">
      <dsp:nvSpPr>
        <dsp:cNvPr id="0" name=""/>
        <dsp:cNvSpPr/>
      </dsp:nvSpPr>
      <dsp:spPr>
        <a:xfrm rot="18600000">
          <a:off x="4953383" y="1959555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8600000">
        <a:off x="4953383" y="1959555"/>
        <a:ext cx="561089" cy="577822"/>
      </dsp:txXfrm>
    </dsp:sp>
    <dsp:sp modelId="{BE2EE48C-5C4D-4616-8740-9A906A56A078}">
      <dsp:nvSpPr>
        <dsp:cNvPr id="0" name=""/>
        <dsp:cNvSpPr/>
      </dsp:nvSpPr>
      <dsp:spPr>
        <a:xfrm>
          <a:off x="5341552" y="630270"/>
          <a:ext cx="1359583" cy="13595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Координа-ционно-подвижные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игры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41552" y="630270"/>
        <a:ext cx="1359583" cy="1359583"/>
      </dsp:txXfrm>
    </dsp:sp>
    <dsp:sp modelId="{1208F675-B7F8-4970-8EE7-A67E24E82D3F}">
      <dsp:nvSpPr>
        <dsp:cNvPr id="0" name=""/>
        <dsp:cNvSpPr/>
      </dsp:nvSpPr>
      <dsp:spPr>
        <a:xfrm rot="21000000">
          <a:off x="5419622" y="2767104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000000">
        <a:off x="5419622" y="2767104"/>
        <a:ext cx="561089" cy="577822"/>
      </dsp:txXfrm>
    </dsp:sp>
    <dsp:sp modelId="{5C675D5D-EECA-4F87-9D74-8B3824A77383}">
      <dsp:nvSpPr>
        <dsp:cNvPr id="0" name=""/>
        <dsp:cNvSpPr/>
      </dsp:nvSpPr>
      <dsp:spPr>
        <a:xfrm>
          <a:off x="6226766" y="2163504"/>
          <a:ext cx="1359583" cy="13595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Пальчико-вые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игры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6766" y="2163504"/>
        <a:ext cx="1359583" cy="1359583"/>
      </dsp:txXfrm>
    </dsp:sp>
    <dsp:sp modelId="{10989FC7-2594-4729-9875-9F4D050BB927}">
      <dsp:nvSpPr>
        <dsp:cNvPr id="0" name=""/>
        <dsp:cNvSpPr/>
      </dsp:nvSpPr>
      <dsp:spPr>
        <a:xfrm rot="1800000">
          <a:off x="5257699" y="3685414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800000">
        <a:off x="5257699" y="3685414"/>
        <a:ext cx="561089" cy="577822"/>
      </dsp:txXfrm>
    </dsp:sp>
    <dsp:sp modelId="{33BE2EF1-B078-49D0-8460-2B55E5533F20}">
      <dsp:nvSpPr>
        <dsp:cNvPr id="0" name=""/>
        <dsp:cNvSpPr/>
      </dsp:nvSpPr>
      <dsp:spPr>
        <a:xfrm>
          <a:off x="5919334" y="3907034"/>
          <a:ext cx="1359583" cy="13595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Хор рук</a:t>
          </a:r>
        </a:p>
      </dsp:txBody>
      <dsp:txXfrm>
        <a:off x="5919334" y="3907034"/>
        <a:ext cx="1359583" cy="1359583"/>
      </dsp:txXfrm>
    </dsp:sp>
    <dsp:sp modelId="{F137CD98-845A-4A7B-8240-0CD156C366EE}">
      <dsp:nvSpPr>
        <dsp:cNvPr id="0" name=""/>
        <dsp:cNvSpPr/>
      </dsp:nvSpPr>
      <dsp:spPr>
        <a:xfrm rot="4200000">
          <a:off x="4543380" y="4284798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4200000">
        <a:off x="4543380" y="4284798"/>
        <a:ext cx="561089" cy="577822"/>
      </dsp:txXfrm>
    </dsp:sp>
    <dsp:sp modelId="{35174777-7A96-4F4B-8F99-91CB846DD98F}">
      <dsp:nvSpPr>
        <dsp:cNvPr id="0" name=""/>
        <dsp:cNvSpPr/>
      </dsp:nvSpPr>
      <dsp:spPr>
        <a:xfrm>
          <a:off x="4563109" y="5045043"/>
          <a:ext cx="1359583" cy="13595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Ритмо-декламация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под музыку</a:t>
          </a:r>
        </a:p>
      </dsp:txBody>
      <dsp:txXfrm>
        <a:off x="4563109" y="5045043"/>
        <a:ext cx="1359583" cy="1359583"/>
      </dsp:txXfrm>
    </dsp:sp>
    <dsp:sp modelId="{E563C100-ED2E-4A09-972E-86E6BCC642F2}">
      <dsp:nvSpPr>
        <dsp:cNvPr id="0" name=""/>
        <dsp:cNvSpPr/>
      </dsp:nvSpPr>
      <dsp:spPr>
        <a:xfrm rot="6600000">
          <a:off x="3610904" y="4284798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6600000">
        <a:off x="3610904" y="4284798"/>
        <a:ext cx="561089" cy="577822"/>
      </dsp:txXfrm>
    </dsp:sp>
    <dsp:sp modelId="{3660ED8D-5CFD-4382-9F0B-BD64907516D6}">
      <dsp:nvSpPr>
        <dsp:cNvPr id="0" name=""/>
        <dsp:cNvSpPr/>
      </dsp:nvSpPr>
      <dsp:spPr>
        <a:xfrm>
          <a:off x="2792682" y="5045043"/>
          <a:ext cx="1359583" cy="13595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звуками</a:t>
          </a:r>
        </a:p>
      </dsp:txBody>
      <dsp:txXfrm>
        <a:off x="2792682" y="5045043"/>
        <a:ext cx="1359583" cy="1359583"/>
      </dsp:txXfrm>
    </dsp:sp>
    <dsp:sp modelId="{C883353B-A6E0-4632-88D1-5C66237A1CA8}">
      <dsp:nvSpPr>
        <dsp:cNvPr id="0" name=""/>
        <dsp:cNvSpPr/>
      </dsp:nvSpPr>
      <dsp:spPr>
        <a:xfrm rot="9000000">
          <a:off x="2896586" y="3685414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000000">
        <a:off x="2896586" y="3685414"/>
        <a:ext cx="561089" cy="577822"/>
      </dsp:txXfrm>
    </dsp:sp>
    <dsp:sp modelId="{EC54607F-D9C5-4533-8195-59DED7FBE937}">
      <dsp:nvSpPr>
        <dsp:cNvPr id="0" name=""/>
        <dsp:cNvSpPr/>
      </dsp:nvSpPr>
      <dsp:spPr>
        <a:xfrm>
          <a:off x="1436457" y="3907034"/>
          <a:ext cx="1359583" cy="13595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Активная релаксация</a:t>
          </a:r>
        </a:p>
      </dsp:txBody>
      <dsp:txXfrm>
        <a:off x="1436457" y="3907034"/>
        <a:ext cx="1359583" cy="1359583"/>
      </dsp:txXfrm>
    </dsp:sp>
    <dsp:sp modelId="{48DBB69D-A03B-469B-AF53-E6CC7C163ED6}">
      <dsp:nvSpPr>
        <dsp:cNvPr id="0" name=""/>
        <dsp:cNvSpPr/>
      </dsp:nvSpPr>
      <dsp:spPr>
        <a:xfrm rot="11400000">
          <a:off x="2734663" y="2767104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400000">
        <a:off x="2734663" y="2767104"/>
        <a:ext cx="561089" cy="577822"/>
      </dsp:txXfrm>
    </dsp:sp>
    <dsp:sp modelId="{00B033F4-80E4-41D7-9EFF-0B24D7EA597C}">
      <dsp:nvSpPr>
        <dsp:cNvPr id="0" name=""/>
        <dsp:cNvSpPr/>
      </dsp:nvSpPr>
      <dsp:spPr>
        <a:xfrm>
          <a:off x="1129025" y="2163504"/>
          <a:ext cx="1359583" cy="13595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Эвритмия</a:t>
          </a:r>
        </a:p>
      </dsp:txBody>
      <dsp:txXfrm>
        <a:off x="1129025" y="2163504"/>
        <a:ext cx="1359583" cy="1359583"/>
      </dsp:txXfrm>
    </dsp:sp>
    <dsp:sp modelId="{BAB34FA2-8CE7-4C35-81F2-21D92B972A88}">
      <dsp:nvSpPr>
        <dsp:cNvPr id="0" name=""/>
        <dsp:cNvSpPr/>
      </dsp:nvSpPr>
      <dsp:spPr>
        <a:xfrm rot="13800000">
          <a:off x="3200901" y="1959555"/>
          <a:ext cx="561089" cy="577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3800000">
        <a:off x="3200901" y="1959555"/>
        <a:ext cx="561089" cy="577822"/>
      </dsp:txXfrm>
    </dsp:sp>
    <dsp:sp modelId="{EA4B3511-B51C-4858-A6CC-A73C53506BCB}">
      <dsp:nvSpPr>
        <dsp:cNvPr id="0" name=""/>
        <dsp:cNvSpPr/>
      </dsp:nvSpPr>
      <dsp:spPr>
        <a:xfrm>
          <a:off x="2014239" y="630270"/>
          <a:ext cx="1359583" cy="13595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Логопеди-ческие</a:t>
          </a: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упражне-ния</a:t>
          </a:r>
          <a:endParaRPr lang="ru-RU" sz="1400" b="1" kern="1200" dirty="0" smtClean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4239" y="630270"/>
        <a:ext cx="1359583" cy="1359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75FBD5-860D-47E5-8FAC-74BF095D399B}">
      <dsp:nvSpPr>
        <dsp:cNvPr id="0" name=""/>
        <dsp:cNvSpPr/>
      </dsp:nvSpPr>
      <dsp:spPr>
        <a:xfrm rot="5400000">
          <a:off x="-184637" y="532219"/>
          <a:ext cx="1337591" cy="93631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84637" y="532219"/>
        <a:ext cx="1337591" cy="936313"/>
      </dsp:txXfrm>
    </dsp:sp>
    <dsp:sp modelId="{E4B8C43A-C0D1-4D53-BD47-BFE85FC07D10}">
      <dsp:nvSpPr>
        <dsp:cNvPr id="0" name=""/>
        <dsp:cNvSpPr/>
      </dsp:nvSpPr>
      <dsp:spPr>
        <a:xfrm rot="5400000">
          <a:off x="3266668" y="-2119972"/>
          <a:ext cx="1275738" cy="577254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Двигательное </a:t>
          </a:r>
          <a:r>
            <a:rPr lang="ru-RU" sz="1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двухголосье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– развитие двигательной фантазии и опыта движений, развитие концентрации  внимания, мышления и двигательной памяти, творчество с помощью предметов.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Игры с фонемами (словами)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– придумывание слов на основе затейливого комбинирования слогов, замены одной фонемы на другую.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5400000">
        <a:off x="3266668" y="-2119972"/>
        <a:ext cx="1275738" cy="5772540"/>
      </dsp:txXfrm>
    </dsp:sp>
    <dsp:sp modelId="{E7592C0D-93A7-4E16-A249-191D3FE8C229}">
      <dsp:nvSpPr>
        <dsp:cNvPr id="0" name=""/>
        <dsp:cNvSpPr/>
      </dsp:nvSpPr>
      <dsp:spPr>
        <a:xfrm rot="5400000">
          <a:off x="-184637" y="2218964"/>
          <a:ext cx="1337591" cy="936313"/>
        </a:xfrm>
        <a:prstGeom prst="chevron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84637" y="2218964"/>
        <a:ext cx="1337591" cy="936313"/>
      </dsp:txXfrm>
    </dsp:sp>
    <dsp:sp modelId="{B4F33362-BF0B-4937-9CDB-B5A178605956}">
      <dsp:nvSpPr>
        <dsp:cNvPr id="0" name=""/>
        <dsp:cNvSpPr/>
      </dsp:nvSpPr>
      <dsp:spPr>
        <a:xfrm rot="5400000">
          <a:off x="2974334" y="-467177"/>
          <a:ext cx="1860406" cy="5840441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Координационно-подвижные игры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– жанр детского  фольклора, соединяющих речь и движение, главное значение в них имеет ритм; ритмизированная речь здесь  является органической частью развития музыкального слуха детей.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Коммуникативные игры и танцы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танцы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с несложными движениями, включающие элементы невербального общения, смену партнеров, игровые        задания, тактильный контакт, осуществляемый в танце, способствуют развитию доброжелательных отношений между детьми, нормализует социальный климат в детской группе.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детской группе.</a:t>
          </a:r>
          <a:endParaRPr lang="ru-RU" sz="1200" kern="1200" dirty="0"/>
        </a:p>
      </dsp:txBody>
      <dsp:txXfrm rot="5400000">
        <a:off x="2974334" y="-467177"/>
        <a:ext cx="1860406" cy="5840441"/>
      </dsp:txXfrm>
    </dsp:sp>
    <dsp:sp modelId="{1F55245E-76A9-4608-B159-CC216CFC7FE8}">
      <dsp:nvSpPr>
        <dsp:cNvPr id="0" name=""/>
        <dsp:cNvSpPr/>
      </dsp:nvSpPr>
      <dsp:spPr>
        <a:xfrm rot="5400000">
          <a:off x="-184637" y="3631163"/>
          <a:ext cx="1337591" cy="936313"/>
        </a:xfrm>
        <a:prstGeom prst="chevron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84637" y="3631163"/>
        <a:ext cx="1337591" cy="936313"/>
      </dsp:txXfrm>
    </dsp:sp>
    <dsp:sp modelId="{DC9BAF10-FE31-4ABD-B246-B58331840CCF}">
      <dsp:nvSpPr>
        <dsp:cNvPr id="0" name=""/>
        <dsp:cNvSpPr/>
      </dsp:nvSpPr>
      <dsp:spPr>
        <a:xfrm rot="5400000">
          <a:off x="3276210" y="996389"/>
          <a:ext cx="1256654" cy="573770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Логоритмика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–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система разнообразных упражнений и игр, в которых речь соединяется с движением; они проводятся под музыку и способствуют развитию мимики, орального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праксиса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зрительного и слухового внимания, памяти, ориентировки в пространстве, чувства ритма и мелкой моторики.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 rot="5400000">
        <a:off x="3276210" y="996389"/>
        <a:ext cx="1256654" cy="5737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2D4069-83B4-458F-B4BB-FCE7D2568A4E}">
      <dsp:nvSpPr>
        <dsp:cNvPr id="0" name=""/>
        <dsp:cNvSpPr/>
      </dsp:nvSpPr>
      <dsp:spPr>
        <a:xfrm rot="5400000">
          <a:off x="-220082" y="377222"/>
          <a:ext cx="1406358" cy="9844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20082" y="377222"/>
        <a:ext cx="1406358" cy="984451"/>
      </dsp:txXfrm>
    </dsp:sp>
    <dsp:sp modelId="{19C179F4-73CE-4ECC-A0E5-88DE303675A6}">
      <dsp:nvSpPr>
        <dsp:cNvPr id="0" name=""/>
        <dsp:cNvSpPr/>
      </dsp:nvSpPr>
      <dsp:spPr>
        <a:xfrm rot="5400000">
          <a:off x="3977853" y="-3017496"/>
          <a:ext cx="1240085" cy="728166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Мелодекламация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– чтение стихов или текста в сопровождении музыки и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пропевание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части текста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Пантомима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– использование пластики, жеста, мимики для создания художественного образа.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77853" y="-3017496"/>
        <a:ext cx="1240085" cy="7281664"/>
      </dsp:txXfrm>
    </dsp:sp>
    <dsp:sp modelId="{CAE066AE-6FD8-4B8B-BC80-30BEC85FD9B7}">
      <dsp:nvSpPr>
        <dsp:cNvPr id="0" name=""/>
        <dsp:cNvSpPr/>
      </dsp:nvSpPr>
      <dsp:spPr>
        <a:xfrm rot="5400000">
          <a:off x="-220082" y="1863090"/>
          <a:ext cx="1406358" cy="984451"/>
        </a:xfrm>
        <a:prstGeom prst="chevron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20082" y="1863090"/>
        <a:ext cx="1406358" cy="984451"/>
      </dsp:txXfrm>
    </dsp:sp>
    <dsp:sp modelId="{64581E9F-DB4D-4B8E-B4F9-334AC34CC4AD}">
      <dsp:nvSpPr>
        <dsp:cNvPr id="0" name=""/>
        <dsp:cNvSpPr/>
      </dsp:nvSpPr>
      <dsp:spPr>
        <a:xfrm rot="5400000">
          <a:off x="3894868" y="-1499352"/>
          <a:ext cx="1406055" cy="7217110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accent5">
              <a:hueOff val="-9027899"/>
              <a:satOff val="222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Пальчиковая гимнастика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– комплекс упражнений, направленных на развитие тонкой    моторики пальцев рук.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Ритмика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– специфические упражнения под музыку с использованием танцевальных движений, которые способствуют развитию чувства ритма, снижают общую скованность, напряжение, формируют плавность, пластичность движений, умение владеть своим телом.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94868" y="-1499352"/>
        <a:ext cx="1406055" cy="7217110"/>
      </dsp:txXfrm>
    </dsp:sp>
    <dsp:sp modelId="{C739F8AE-6AB3-4656-A3C2-B95A743C6644}">
      <dsp:nvSpPr>
        <dsp:cNvPr id="0" name=""/>
        <dsp:cNvSpPr/>
      </dsp:nvSpPr>
      <dsp:spPr>
        <a:xfrm rot="5400000">
          <a:off x="-220082" y="3327265"/>
          <a:ext cx="1406358" cy="984451"/>
        </a:xfrm>
        <a:prstGeom prst="chevron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20082" y="3327265"/>
        <a:ext cx="1406358" cy="984451"/>
      </dsp:txXfrm>
    </dsp:sp>
    <dsp:sp modelId="{5E1001EB-F60E-41E6-8324-C0425B6CC0B5}">
      <dsp:nvSpPr>
        <dsp:cNvPr id="0" name=""/>
        <dsp:cNvSpPr/>
      </dsp:nvSpPr>
      <dsp:spPr>
        <a:xfrm rot="5400000">
          <a:off x="3925690" y="-30785"/>
          <a:ext cx="1362671" cy="7245148"/>
        </a:xfrm>
        <a:prstGeom prst="round2SameRect">
          <a:avLst/>
        </a:prstGeom>
        <a:solidFill>
          <a:srgbClr val="99FFCC">
            <a:alpha val="89804"/>
          </a:srgbClr>
        </a:solidFill>
        <a:ln w="254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Ритмодекламация</a:t>
          </a:r>
          <a:r>
            <a:rPr lang="ru-RU" sz="14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– синтез поэзии и музыки, ритмизация текста при выраженном интонировании.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Эвритмия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– древний вид искусства, продолжение звука в жесте, продуманное изображение букв в слове при помощи пластики и жестов, развивает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межчувственные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ассоциации звука и буквы, развивает внутреннее зрение.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25690" y="-30785"/>
        <a:ext cx="1362671" cy="72451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8AA13-8189-4BE6-A85B-0885B030B150}">
      <dsp:nvSpPr>
        <dsp:cNvPr id="0" name=""/>
        <dsp:cNvSpPr/>
      </dsp:nvSpPr>
      <dsp:spPr>
        <a:xfrm>
          <a:off x="2772797" y="0"/>
          <a:ext cx="2628800" cy="24575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Звучащие жесты (хлопки,  шлепки,  притопы)        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3303" y="430068"/>
        <a:ext cx="1927786" cy="1105889"/>
      </dsp:txXfrm>
    </dsp:sp>
    <dsp:sp modelId="{6EFB8C38-CC2D-4245-A6FF-01F1C3795211}">
      <dsp:nvSpPr>
        <dsp:cNvPr id="0" name=""/>
        <dsp:cNvSpPr/>
      </dsp:nvSpPr>
      <dsp:spPr>
        <a:xfrm>
          <a:off x="3852859" y="1828804"/>
          <a:ext cx="2747886" cy="2628826"/>
        </a:xfrm>
        <a:prstGeom prst="ellipse">
          <a:avLst/>
        </a:prstGeom>
        <a:solidFill>
          <a:schemeClr val="accent5">
            <a:alpha val="50000"/>
            <a:hueOff val="-9027899"/>
            <a:satOff val="22229"/>
            <a:lumOff val="-4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9027899"/>
              <a:satOff val="22229"/>
              <a:lumOff val="-4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Артикуляционные и голосовые игры (свист, выдохи, возгласы, </a:t>
          </a:r>
          <a:r>
            <a:rPr lang="ru-RU" sz="18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цокание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3254" y="2507918"/>
        <a:ext cx="1648731" cy="1445854"/>
      </dsp:txXfrm>
    </dsp:sp>
    <dsp:sp modelId="{4A118560-0CBB-4C8D-9DF9-CDB3FF3927FA}">
      <dsp:nvSpPr>
        <dsp:cNvPr id="0" name=""/>
        <dsp:cNvSpPr/>
      </dsp:nvSpPr>
      <dsp:spPr>
        <a:xfrm>
          <a:off x="1495415" y="1828804"/>
          <a:ext cx="2713921" cy="2628826"/>
        </a:xfrm>
        <a:prstGeom prst="ellipse">
          <a:avLst/>
        </a:prstGeom>
        <a:solidFill>
          <a:schemeClr val="accent5">
            <a:alpha val="50000"/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18055798"/>
              <a:satOff val="44459"/>
              <a:lumOff val="-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Фонематические игры (тарабарские рифмы,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звукопод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ражания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0976" y="2507918"/>
        <a:ext cx="1628352" cy="14458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2232E9-1704-48ED-AD9A-83A2C86194C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ED95F-BA38-4961-AD83-324014C9374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Формирование интереса и любви к музыкальному искусству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0"/>
        <a:ext cx="5966618" cy="452595"/>
      </dsp:txXfrm>
    </dsp:sp>
    <dsp:sp modelId="{A61FB061-6DEC-46E5-934B-819AA984AE90}">
      <dsp:nvSpPr>
        <dsp:cNvPr id="0" name=""/>
        <dsp:cNvSpPr/>
      </dsp:nvSpPr>
      <dsp:spPr>
        <a:xfrm>
          <a:off x="339446" y="452595"/>
          <a:ext cx="3847069" cy="38470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B25E5-D902-4041-9D68-579AB7852AAF}">
      <dsp:nvSpPr>
        <dsp:cNvPr id="0" name=""/>
        <dsp:cNvSpPr/>
      </dsp:nvSpPr>
      <dsp:spPr>
        <a:xfrm>
          <a:off x="2200988" y="453326"/>
          <a:ext cx="5966618" cy="3847069"/>
        </a:xfrm>
        <a:prstGeom prst="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Формирование образа и схемы тела, умения ощущать свое тело и управлять им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0988" y="453326"/>
        <a:ext cx="5966618" cy="452595"/>
      </dsp:txXfrm>
    </dsp:sp>
    <dsp:sp modelId="{CF72CCDF-55AE-4A61-AA49-BE4F171FD167}">
      <dsp:nvSpPr>
        <dsp:cNvPr id="0" name=""/>
        <dsp:cNvSpPr/>
      </dsp:nvSpPr>
      <dsp:spPr>
        <a:xfrm>
          <a:off x="678893" y="905191"/>
          <a:ext cx="3168175" cy="31681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31C5A-A822-44C5-9821-97A3694A47D0}">
      <dsp:nvSpPr>
        <dsp:cNvPr id="0" name=""/>
        <dsp:cNvSpPr/>
      </dsp:nvSpPr>
      <dsp:spPr>
        <a:xfrm>
          <a:off x="2257432" y="828679"/>
          <a:ext cx="5966618" cy="3168175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координации общей и тонкой моторики рук и ног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7432" y="828679"/>
        <a:ext cx="5966618" cy="452595"/>
      </dsp:txXfrm>
    </dsp:sp>
    <dsp:sp modelId="{71352AE0-8DA7-4246-AD58-96487B88462C}">
      <dsp:nvSpPr>
        <dsp:cNvPr id="0" name=""/>
        <dsp:cNvSpPr/>
      </dsp:nvSpPr>
      <dsp:spPr>
        <a:xfrm>
          <a:off x="1018340" y="1357786"/>
          <a:ext cx="2489281" cy="24892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D7CDF-435C-4EF5-8608-56C81645F998}">
      <dsp:nvSpPr>
        <dsp:cNvPr id="0" name=""/>
        <dsp:cNvSpPr/>
      </dsp:nvSpPr>
      <dsp:spPr>
        <a:xfrm>
          <a:off x="2262981" y="1357786"/>
          <a:ext cx="5966618" cy="2489281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артикуляционной и мимической подвижности, речевого слуха и речевой моторики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1357786"/>
        <a:ext cx="5966618" cy="452600"/>
      </dsp:txXfrm>
    </dsp:sp>
    <dsp:sp modelId="{16C527A4-0618-41FB-9410-7FF004361765}">
      <dsp:nvSpPr>
        <dsp:cNvPr id="0" name=""/>
        <dsp:cNvSpPr/>
      </dsp:nvSpPr>
      <dsp:spPr>
        <a:xfrm>
          <a:off x="1357789" y="1810387"/>
          <a:ext cx="1810383" cy="18103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2D0B5-BA6D-47F5-B351-09DB92712011}">
      <dsp:nvSpPr>
        <dsp:cNvPr id="0" name=""/>
        <dsp:cNvSpPr/>
      </dsp:nvSpPr>
      <dsp:spPr>
        <a:xfrm>
          <a:off x="2262981" y="1828798"/>
          <a:ext cx="5966618" cy="1810383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речевого и певческого дыхания, дикции, речевого и певческого голоса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1828798"/>
        <a:ext cx="5966618" cy="452595"/>
      </dsp:txXfrm>
    </dsp:sp>
    <dsp:sp modelId="{AFBA7F38-C28D-40F8-A491-1B138DBFE556}">
      <dsp:nvSpPr>
        <dsp:cNvPr id="0" name=""/>
        <dsp:cNvSpPr/>
      </dsp:nvSpPr>
      <dsp:spPr>
        <a:xfrm>
          <a:off x="1697236" y="2262982"/>
          <a:ext cx="1131489" cy="1131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44E41-C22A-4F22-8DA6-0A0A303D6CDA}">
      <dsp:nvSpPr>
        <dsp:cNvPr id="0" name=""/>
        <dsp:cNvSpPr/>
      </dsp:nvSpPr>
      <dsp:spPr>
        <a:xfrm>
          <a:off x="2257432" y="2257427"/>
          <a:ext cx="5966618" cy="1131489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слухового внимания, чувства ритма, темпа, музыкального слуха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57432" y="2257427"/>
        <a:ext cx="5966618" cy="452595"/>
      </dsp:txXfrm>
    </dsp:sp>
    <dsp:sp modelId="{588AF720-3151-4386-AC0C-7ED6CD0992FC}">
      <dsp:nvSpPr>
        <dsp:cNvPr id="0" name=""/>
        <dsp:cNvSpPr/>
      </dsp:nvSpPr>
      <dsp:spPr>
        <a:xfrm>
          <a:off x="2036683" y="2715578"/>
          <a:ext cx="452595" cy="4525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47A0F-0C2B-46E3-AE59-CE59BF92B880}">
      <dsp:nvSpPr>
        <dsp:cNvPr id="0" name=""/>
        <dsp:cNvSpPr/>
      </dsp:nvSpPr>
      <dsp:spPr>
        <a:xfrm>
          <a:off x="2262981" y="2715578"/>
          <a:ext cx="5966618" cy="452595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Развитие первоначальных навыков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музицирования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2981" y="2715578"/>
        <a:ext cx="5966618" cy="452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1D127-40C9-4D0B-8237-0706876454FF}">
      <dsp:nvSpPr>
        <dsp:cNvPr id="0" name=""/>
        <dsp:cNvSpPr/>
      </dsp:nvSpPr>
      <dsp:spPr>
        <a:xfrm>
          <a:off x="605642" y="0"/>
          <a:ext cx="6863954" cy="4521684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5AF918-3D88-40AC-A69A-44E1B435B2E1}">
      <dsp:nvSpPr>
        <dsp:cNvPr id="0" name=""/>
        <dsp:cNvSpPr/>
      </dsp:nvSpPr>
      <dsp:spPr>
        <a:xfrm>
          <a:off x="4041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декламация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1" y="1356505"/>
        <a:ext cx="583167" cy="1808673"/>
      </dsp:txXfrm>
    </dsp:sp>
    <dsp:sp modelId="{173C4E3A-D55D-4922-8F43-E1443116984D}">
      <dsp:nvSpPr>
        <dsp:cNvPr id="0" name=""/>
        <dsp:cNvSpPr/>
      </dsp:nvSpPr>
      <dsp:spPr>
        <a:xfrm>
          <a:off x="684404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мелодекламация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4404" y="1356505"/>
        <a:ext cx="583167" cy="1808673"/>
      </dsp:txXfrm>
    </dsp:sp>
    <dsp:sp modelId="{11F0693D-3B25-4CB7-AC11-A8FE26B32ECB}">
      <dsp:nvSpPr>
        <dsp:cNvPr id="0" name=""/>
        <dsp:cNvSpPr/>
      </dsp:nvSpPr>
      <dsp:spPr>
        <a:xfrm>
          <a:off x="1364766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4766" y="1356505"/>
        <a:ext cx="583167" cy="1808673"/>
      </dsp:txXfrm>
    </dsp:sp>
    <dsp:sp modelId="{488C48B4-13E2-47A5-9997-BE82FE81A97A}">
      <dsp:nvSpPr>
        <dsp:cNvPr id="0" name=""/>
        <dsp:cNvSpPr/>
      </dsp:nvSpPr>
      <dsp:spPr>
        <a:xfrm>
          <a:off x="2045129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5129" y="1356505"/>
        <a:ext cx="583167" cy="1808673"/>
      </dsp:txXfrm>
    </dsp:sp>
    <dsp:sp modelId="{2D25A07F-BEA1-4C21-A155-73C89F4F50D2}">
      <dsp:nvSpPr>
        <dsp:cNvPr id="0" name=""/>
        <dsp:cNvSpPr/>
      </dsp:nvSpPr>
      <dsp:spPr>
        <a:xfrm>
          <a:off x="2725492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5492" y="1356505"/>
        <a:ext cx="583167" cy="1808673"/>
      </dsp:txXfrm>
    </dsp:sp>
    <dsp:sp modelId="{6740CA16-67CA-420B-8E8E-847DF4F6437E}">
      <dsp:nvSpPr>
        <dsp:cNvPr id="0" name=""/>
        <dsp:cNvSpPr/>
      </dsp:nvSpPr>
      <dsp:spPr>
        <a:xfrm>
          <a:off x="3405854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пантомима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5854" y="1356505"/>
        <a:ext cx="583167" cy="1808673"/>
      </dsp:txXfrm>
    </dsp:sp>
    <dsp:sp modelId="{8676035E-1638-4BE8-85D5-DE723E277DB4}">
      <dsp:nvSpPr>
        <dsp:cNvPr id="0" name=""/>
        <dsp:cNvSpPr/>
      </dsp:nvSpPr>
      <dsp:spPr>
        <a:xfrm>
          <a:off x="4086217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ритмика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6217" y="1356505"/>
        <a:ext cx="583167" cy="1808673"/>
      </dsp:txXfrm>
    </dsp:sp>
    <dsp:sp modelId="{2D7E4177-C6F3-4A33-A3B2-27B4D51B35B0}">
      <dsp:nvSpPr>
        <dsp:cNvPr id="0" name=""/>
        <dsp:cNvSpPr/>
      </dsp:nvSpPr>
      <dsp:spPr>
        <a:xfrm>
          <a:off x="4766579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логоритмика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6579" y="1356505"/>
        <a:ext cx="583167" cy="1808673"/>
      </dsp:txXfrm>
    </dsp:sp>
    <dsp:sp modelId="{A27D84DB-481B-4A04-9261-E460483F6584}">
      <dsp:nvSpPr>
        <dsp:cNvPr id="0" name=""/>
        <dsp:cNvSpPr/>
      </dsp:nvSpPr>
      <dsp:spPr>
        <a:xfrm>
          <a:off x="5446942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пение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6942" y="1356505"/>
        <a:ext cx="583167" cy="1808673"/>
      </dsp:txXfrm>
    </dsp:sp>
    <dsp:sp modelId="{633D5A6A-05FA-4CEA-92F4-AB4658732A8A}">
      <dsp:nvSpPr>
        <dsp:cNvPr id="0" name=""/>
        <dsp:cNvSpPr/>
      </dsp:nvSpPr>
      <dsp:spPr>
        <a:xfrm>
          <a:off x="6127305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игра на музыкальных инструментах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7305" y="1356505"/>
        <a:ext cx="583167" cy="1808673"/>
      </dsp:txXfrm>
    </dsp:sp>
    <dsp:sp modelId="{CE7753D6-DAE2-48B1-B7D5-443F270783E5}">
      <dsp:nvSpPr>
        <dsp:cNvPr id="0" name=""/>
        <dsp:cNvSpPr/>
      </dsp:nvSpPr>
      <dsp:spPr>
        <a:xfrm>
          <a:off x="6807667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коммуникативные игры и танцы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7667" y="1356505"/>
        <a:ext cx="583167" cy="1808673"/>
      </dsp:txXfrm>
    </dsp:sp>
    <dsp:sp modelId="{D18272A2-BD97-441F-B45B-F2977484F16B}">
      <dsp:nvSpPr>
        <dsp:cNvPr id="0" name=""/>
        <dsp:cNvSpPr/>
      </dsp:nvSpPr>
      <dsp:spPr>
        <a:xfrm>
          <a:off x="7488030" y="1356505"/>
          <a:ext cx="583167" cy="18086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активное слушание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88030" y="1356505"/>
        <a:ext cx="583167" cy="18086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BB818-8464-4221-8D3B-3DBB2A045CD9}">
      <dsp:nvSpPr>
        <dsp:cNvPr id="0" name=""/>
        <dsp:cNvSpPr/>
      </dsp:nvSpPr>
      <dsp:spPr>
        <a:xfrm>
          <a:off x="81509" y="916475"/>
          <a:ext cx="1301119" cy="1301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Кацер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О.В.</a:t>
          </a:r>
          <a:endParaRPr lang="ru-RU" sz="1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09" y="916475"/>
        <a:ext cx="1301119" cy="1301119"/>
      </dsp:txXfrm>
    </dsp:sp>
    <dsp:sp modelId="{4A3CB10C-5096-4E19-94E0-7CED1073C769}">
      <dsp:nvSpPr>
        <dsp:cNvPr id="0" name=""/>
        <dsp:cNvSpPr/>
      </dsp:nvSpPr>
      <dsp:spPr>
        <a:xfrm rot="10800000">
          <a:off x="504372" y="2338591"/>
          <a:ext cx="455391" cy="25437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B0A53-E598-4957-97B2-16DEA44E957B}">
      <dsp:nvSpPr>
        <dsp:cNvPr id="0" name=""/>
        <dsp:cNvSpPr/>
      </dsp:nvSpPr>
      <dsp:spPr>
        <a:xfrm>
          <a:off x="3958" y="2699564"/>
          <a:ext cx="1456220" cy="1247963"/>
        </a:xfrm>
        <a:prstGeom prst="ellipse">
          <a:avLst/>
        </a:prstGeom>
        <a:solidFill>
          <a:schemeClr val="accent5">
            <a:hueOff val="-3009300"/>
            <a:satOff val="7410"/>
            <a:lumOff val="-16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3009300"/>
              <a:satOff val="7410"/>
              <a:lumOff val="-16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Коротаева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С.А.</a:t>
          </a:r>
          <a:endParaRPr lang="ru-RU" sz="1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58" y="2699564"/>
        <a:ext cx="1456220" cy="1247963"/>
      </dsp:txXfrm>
    </dsp:sp>
    <dsp:sp modelId="{7D14468F-8D18-4300-9256-A829ED847F26}">
      <dsp:nvSpPr>
        <dsp:cNvPr id="0" name=""/>
        <dsp:cNvSpPr/>
      </dsp:nvSpPr>
      <dsp:spPr>
        <a:xfrm rot="5400000">
          <a:off x="1608920" y="3196358"/>
          <a:ext cx="455391" cy="254374"/>
        </a:xfrm>
        <a:prstGeom prst="triangle">
          <a:avLst/>
        </a:prstGeom>
        <a:solidFill>
          <a:schemeClr val="accent5">
            <a:hueOff val="-3611160"/>
            <a:satOff val="8892"/>
            <a:lumOff val="-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B6063-047A-42F0-A610-A95CDF1579AF}">
      <dsp:nvSpPr>
        <dsp:cNvPr id="0" name=""/>
        <dsp:cNvSpPr/>
      </dsp:nvSpPr>
      <dsp:spPr>
        <a:xfrm>
          <a:off x="2198655" y="2697546"/>
          <a:ext cx="1456220" cy="1251998"/>
        </a:xfrm>
        <a:prstGeom prst="ellipse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6018599"/>
              <a:satOff val="14820"/>
              <a:lumOff val="-3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Боровик Т.А.</a:t>
          </a:r>
          <a:endParaRPr lang="ru-RU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98655" y="2697546"/>
        <a:ext cx="1456220" cy="1251998"/>
      </dsp:txXfrm>
    </dsp:sp>
    <dsp:sp modelId="{DC6F8335-B39A-44D2-9BCD-0CF9F6C051EB}">
      <dsp:nvSpPr>
        <dsp:cNvPr id="0" name=""/>
        <dsp:cNvSpPr/>
      </dsp:nvSpPr>
      <dsp:spPr>
        <a:xfrm>
          <a:off x="2699070" y="2323183"/>
          <a:ext cx="455391" cy="254374"/>
        </a:xfrm>
        <a:prstGeom prst="triangle">
          <a:avLst/>
        </a:prstGeom>
        <a:solidFill>
          <a:schemeClr val="accent5">
            <a:hueOff val="-7222319"/>
            <a:satOff val="17784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E25E4-C6F5-4FAB-9D07-0D7AD8BB5871}">
      <dsp:nvSpPr>
        <dsp:cNvPr id="0" name=""/>
        <dsp:cNvSpPr/>
      </dsp:nvSpPr>
      <dsp:spPr>
        <a:xfrm>
          <a:off x="2110738" y="807022"/>
          <a:ext cx="1632054" cy="1410571"/>
        </a:xfrm>
        <a:prstGeom prst="ellipse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027899"/>
              <a:satOff val="22229"/>
              <a:lumOff val="-4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Тютюнникова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Т.Э.</a:t>
          </a:r>
          <a:endParaRPr lang="ru-RU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10738" y="807022"/>
        <a:ext cx="1632054" cy="1410571"/>
      </dsp:txXfrm>
    </dsp:sp>
    <dsp:sp modelId="{6B5C9CAE-E999-47A4-85AB-EC61E37864A5}">
      <dsp:nvSpPr>
        <dsp:cNvPr id="0" name=""/>
        <dsp:cNvSpPr/>
      </dsp:nvSpPr>
      <dsp:spPr>
        <a:xfrm rot="5355443">
          <a:off x="3860116" y="1370072"/>
          <a:ext cx="455391" cy="254374"/>
        </a:xfrm>
        <a:prstGeom prst="triangle">
          <a:avLst/>
        </a:prstGeom>
        <a:solidFill>
          <a:schemeClr val="accent5">
            <a:hueOff val="-10833479"/>
            <a:satOff val="26675"/>
            <a:lumOff val="-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9E26F-5BB3-4AE8-8A19-526C82AAC77D}">
      <dsp:nvSpPr>
        <dsp:cNvPr id="0" name=""/>
        <dsp:cNvSpPr/>
      </dsp:nvSpPr>
      <dsp:spPr>
        <a:xfrm>
          <a:off x="4418455" y="807022"/>
          <a:ext cx="1449676" cy="1353111"/>
        </a:xfrm>
        <a:prstGeom prst="ellipse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2037199"/>
              <a:satOff val="29639"/>
              <a:lumOff val="-6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Буренина А.И.</a:t>
          </a:r>
          <a:endParaRPr lang="ru-RU" sz="16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418455" y="807022"/>
        <a:ext cx="1449676" cy="1353111"/>
      </dsp:txXfrm>
    </dsp:sp>
    <dsp:sp modelId="{A6AE51BE-7A10-4416-B3F2-9AAC25AFBF67}">
      <dsp:nvSpPr>
        <dsp:cNvPr id="0" name=""/>
        <dsp:cNvSpPr/>
      </dsp:nvSpPr>
      <dsp:spPr>
        <a:xfrm rot="10800000">
          <a:off x="4915597" y="2281699"/>
          <a:ext cx="455391" cy="254374"/>
        </a:xfrm>
        <a:prstGeom prst="triangle">
          <a:avLst/>
        </a:prstGeom>
        <a:solidFill>
          <a:schemeClr val="accent5">
            <a:hueOff val="-14444638"/>
            <a:satOff val="35567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C023F-5F41-425E-A143-7C35B9B7988E}">
      <dsp:nvSpPr>
        <dsp:cNvPr id="0" name=""/>
        <dsp:cNvSpPr/>
      </dsp:nvSpPr>
      <dsp:spPr>
        <a:xfrm>
          <a:off x="4393352" y="2643240"/>
          <a:ext cx="1499881" cy="1245689"/>
        </a:xfrm>
        <a:prstGeom prst="ellipse">
          <a:avLst/>
        </a:prstGeom>
        <a:solidFill>
          <a:schemeClr val="accent5">
            <a:hueOff val="-15046498"/>
            <a:satOff val="37049"/>
            <a:lumOff val="-81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5046498"/>
              <a:satOff val="37049"/>
              <a:lumOff val="-81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Каплунова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И.М.</a:t>
          </a:r>
          <a:endParaRPr lang="ru-RU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93352" y="2643240"/>
        <a:ext cx="1499881" cy="1245689"/>
      </dsp:txXfrm>
    </dsp:sp>
    <dsp:sp modelId="{89DB641A-DE20-4293-8D27-9852EE0617FC}">
      <dsp:nvSpPr>
        <dsp:cNvPr id="0" name=""/>
        <dsp:cNvSpPr/>
      </dsp:nvSpPr>
      <dsp:spPr>
        <a:xfrm rot="5400000">
          <a:off x="5998017" y="3138898"/>
          <a:ext cx="455391" cy="254374"/>
        </a:xfrm>
        <a:prstGeom prst="triangl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95AB9-12B2-4BE7-8D1C-AC255C412628}">
      <dsp:nvSpPr>
        <dsp:cNvPr id="0" name=""/>
        <dsp:cNvSpPr/>
      </dsp:nvSpPr>
      <dsp:spPr>
        <a:xfrm>
          <a:off x="6543794" y="2615525"/>
          <a:ext cx="1301119" cy="1301119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055798"/>
              <a:satOff val="44459"/>
              <a:lumOff val="-98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Новоскольцева</a:t>
          </a: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И.А.</a:t>
          </a:r>
          <a:endParaRPr lang="ru-RU" sz="12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543794" y="2615525"/>
        <a:ext cx="1301119" cy="130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FB43-1074-4103-8A3E-3564D53E94E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BE9D-F526-4C87-A66F-0EDFBF869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BE9D-F526-4C87-A66F-0EDFBF8692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029604" cy="5929353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7920880" cy="59527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МБДОУ – детский сад№8 комбинированного вида.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Г. Татарск.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Georgia" pitchFamily="18" charset="0"/>
              </a:rPr>
              <a:t>Инновационные технологии в музыкальном развитии детей.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Музыкальный руководитель 1 квалификационной категории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Галимова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Д.З.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дети.jpg"/>
          <p:cNvPicPr>
            <a:picLocks noChangeAspect="1"/>
          </p:cNvPicPr>
          <p:nvPr/>
        </p:nvPicPr>
        <p:blipFill>
          <a:blip r:embed="rId3" cstate="print"/>
          <a:srcRect l="50000" t="56450" r="7031"/>
          <a:stretch>
            <a:fillRect/>
          </a:stretch>
        </p:blipFill>
        <p:spPr>
          <a:xfrm>
            <a:off x="2699792" y="3429001"/>
            <a:ext cx="3586720" cy="26416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Ритмодекламации под музыку.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35280" cy="5357826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Font typeface="Wingdings 2" pitchFamily="18" charset="2"/>
              <a:buNone/>
              <a:defRPr/>
            </a:pP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Ритмодекламация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синтез музыки и поэзии.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можно определить как музыкально-педагогическую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модель, в которой текст не поётся,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ритмично декламируется. Однако исполнение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ритмодекламации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отличается более чётким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произношением и утрированной интонацией.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Ритмодекламация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одновременно речевая игра,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предполагающая творческую свободу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интонационно-ритмическом исполнении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текста, и упражнение для исполнения,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соинтонирования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музыки. Использование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интонационно-ритмических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импровизаций в речевых упражнениях способствует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у детей остроты и активности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интонационного слуха, приучает их осмысленно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относиться к различным проявлениям интонации.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Интонационное варьирование текста составляет главную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задачу при работе над 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ритмодекламацией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Ритмодекламации представлены множеством форм: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- унисонных 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Немешайки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«Все для мамы», «Зонтик», «Фея», «Вот Новый год идет!»,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«Отчего весна пришла?», «В каждом человеке», «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горе», «Ворона»);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диалогических   («Кто взял печенье»,   «Бездомная кошка», «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Скрут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«Снеговики»);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с куплетным строением («Овощи», «Пять обезьянок», «Фамилии»);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многоголосных.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льчиковые игры.jpg"/>
          <p:cNvPicPr>
            <a:picLocks noChangeAspect="1"/>
          </p:cNvPicPr>
          <p:nvPr/>
        </p:nvPicPr>
        <p:blipFill>
          <a:blip r:embed="rId3" cstate="print"/>
          <a:srcRect t="65625" r="28498"/>
          <a:stretch>
            <a:fillRect/>
          </a:stretch>
        </p:blipFill>
        <p:spPr>
          <a:xfrm>
            <a:off x="683568" y="1556792"/>
            <a:ext cx="3161563" cy="2966122"/>
          </a:xfrm>
          <a:prstGeom prst="round2Diag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25144"/>
            <a:ext cx="2200359" cy="15874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Игры звуками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нотк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2060848"/>
            <a:ext cx="1584176" cy="1584176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60648"/>
            <a:ext cx="1440160" cy="1102163"/>
          </a:xfrm>
          <a:prstGeom prst="rect">
            <a:avLst/>
          </a:prstGeom>
        </p:spPr>
      </p:pic>
      <p:pic>
        <p:nvPicPr>
          <p:cNvPr id="10" name="Рисунок 9" descr="нотк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653136"/>
            <a:ext cx="1625397" cy="1625397"/>
          </a:xfrm>
          <a:prstGeom prst="rect">
            <a:avLst/>
          </a:prstGeom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332656"/>
            <a:ext cx="1440160" cy="110216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«Хор рук».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357826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Эта форма интересна тем,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подводит детей к пониманию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двигательного </a:t>
            </a:r>
            <a:r>
              <a:rPr lang="ru-RU" sz="12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двухголосия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которой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участники делятся на «хор из двух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голосов» и двух ведущих-«дирижеров».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«Первую двигательную партию» исполняют руками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одна группа детей (сидящая в ряд на стульях),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зеркально отражая движения сидящего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ведущего-«дирижера», «вторую» - другая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(стоящая позади них), соответственно копируя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движения стоящего ведущего-«дирижера».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этапе ведущими-«дирижерами»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выступают взрослые. По мере накопления 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 двигательных навыков эту роль с</a:t>
            </a:r>
          </a:p>
          <a:p>
            <a:pPr algn="r"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удовольствием берут на себя дети.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Здесь предполагается использование дополнительного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атрибута – «перчаток» - снежинок, листьев, овощей и фруктов,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посуды, цветов и бабочек и т. д.  В зависимости от темы,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сезона и сюжета получаются самые разные по настроению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характеру композиции («Осенний лес», «Снежный вальс» ,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«Танцующий сервиз для мамы», «Овощной базар», «Летняя фантазия», «Полезно-мыльный рок-н-ролл» и др.). 	Данная форма направлена на развитие координационной свободы движения, чувства ритма, внимания, ансамблевой слаженности, способности к двигательной импровизации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44824"/>
            <a:ext cx="3456384" cy="2736304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Рисунок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1376014" cy="1173789"/>
          </a:xfrm>
          <a:prstGeom prst="rect">
            <a:avLst/>
          </a:prstGeom>
        </p:spPr>
      </p:pic>
      <p:pic>
        <p:nvPicPr>
          <p:cNvPr id="10" name="Рисунок 9" descr="Рисунок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60648"/>
            <a:ext cx="1376014" cy="117378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Пальчиковые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игры (музыкальные и речевые).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Ценность  пальчиковых игр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в том, что они способствуют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активизации абстрактного и образно-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ассоциативного мышления.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оригинальны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интересны тем, что представляют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собой миниатюрный театр,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актёрами являются пальцы.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развивают мышечный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аппарат, мелкую моторику,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тактильную чувствительность;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«предвосхищают» сознание,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реактивность (ввиду быстроты смены движений);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повышают общий уровень организации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ребёнка; направлены на развитие чувства ритма,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дикционной моторики речи, выразительно-речевого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интонирования, координации движений.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«</a:t>
            </a:r>
            <a:r>
              <a:rPr lang="ru-RU" sz="3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Паучина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«Поросята», «</a:t>
            </a:r>
            <a:r>
              <a:rPr lang="ru-RU" sz="3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Просыпушки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«Утречко», «Козлики» и др.)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гра с резиночкой.jpg"/>
          <p:cNvPicPr>
            <a:picLocks noChangeAspect="1"/>
          </p:cNvPicPr>
          <p:nvPr/>
        </p:nvPicPr>
        <p:blipFill>
          <a:blip r:embed="rId3" cstate="print"/>
          <a:srcRect l="29932" r="-170" b="66667"/>
          <a:stretch>
            <a:fillRect/>
          </a:stretch>
        </p:blipFill>
        <p:spPr>
          <a:xfrm>
            <a:off x="755576" y="1844824"/>
            <a:ext cx="3630780" cy="250854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941168"/>
            <a:ext cx="1178665" cy="942932"/>
          </a:xfrm>
          <a:prstGeom prst="rect">
            <a:avLst/>
          </a:prstGeom>
        </p:spPr>
      </p:pic>
      <p:pic>
        <p:nvPicPr>
          <p:cNvPr id="7" name="Рисунок 6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725144"/>
            <a:ext cx="1178665" cy="942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381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Специальные задачи 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музыкального воспитания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7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188640"/>
            <a:ext cx="1298341" cy="130443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Инновационные виды деятельности на музыкальных занятиях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27"/>
          <p:cNvGraphicFramePr>
            <a:graphicFrameLocks noGrp="1"/>
          </p:cNvGraphicFramePr>
          <p:nvPr>
            <p:ph idx="1"/>
          </p:nvPr>
        </p:nvGraphicFramePr>
        <p:xfrm>
          <a:off x="611560" y="1571613"/>
          <a:ext cx="8075240" cy="452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Рисунок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5013176"/>
            <a:ext cx="1502288" cy="164570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Авторы современных методик и программ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600200"/>
          <a:ext cx="7848872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noFill/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В методике нет точек, есть только многоточие, паузы, тире. Их заполняет, дополняет, питает и расцвечивает творчество педагогов.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77072"/>
            <a:ext cx="2220225" cy="222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5818658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   Методика — это живой и           многозвучный организм, изменяющийся каждый день, час и мгновение. Быть в согласии, успеть понять, догнать и почувствовать аромат НОВОГО — стремление каждого настоящего профессионала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221088"/>
            <a:ext cx="1944216" cy="193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44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31266" cy="6168178"/>
          </a:xfrm>
          <a:noFill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i="1" dirty="0" smtClean="0">
                <a:latin typeface="Arial Narrow" pitchFamily="34" charset="0"/>
              </a:rPr>
              <a:t/>
            </a:r>
            <a:br>
              <a:rPr lang="ru-RU" sz="2000" i="1" dirty="0" smtClean="0">
                <a:latin typeface="Arial Narrow" pitchFamily="34" charset="0"/>
              </a:rPr>
            </a:br>
            <a:r>
              <a:rPr lang="ru-RU" sz="2000" i="1" dirty="0" smtClean="0">
                <a:latin typeface="Arial Narrow" pitchFamily="34" charset="0"/>
              </a:rPr>
              <a:t/>
            </a:r>
            <a:br>
              <a:rPr lang="ru-RU" sz="2000" i="1" dirty="0" smtClean="0">
                <a:latin typeface="Arial Narrow" pitchFamily="34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Т. А. Боровик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музыковед, исследователь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(закончила Минскую Академию музыки).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Стажировалась в Швеции как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музыкотерапевт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Практикует в области музыкального профессионального, общего и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коррекционного воспитания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образования детей.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 разработана в контексте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классических и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современных российских и европейских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 развития музыкальности детей.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А. Боровик принимала участие во многих международных семинарах и конференциях: по музыкальному воспитанию детей, развитию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нестандартного мышления детей, воздействию музыкально-эстетической среды на гармоничное развитие детей, музыкотерапии. С 1994 года проводит авторские семинары. Т. Боровик публикуется с 1981 года. До настоящего времени издано 8 книг и 15 статей.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работ, адресованных педагогам музыкантам, созданы и изданы пальчиковые игры, координационно-подвижные игры,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игры, представлена методика и дидактика работы в области новых педагогических технологий.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Arial Narrow" pitchFamily="34" charset="0"/>
              </a:rPr>
              <a:t/>
            </a:r>
            <a:br>
              <a:rPr lang="ru-RU" sz="2000" i="1" dirty="0" smtClean="0">
                <a:latin typeface="Arial Narrow" pitchFamily="34" charset="0"/>
              </a:rPr>
            </a:br>
            <a:r>
              <a:rPr lang="ru-RU" sz="2000" i="1" dirty="0" smtClean="0">
                <a:latin typeface="Arial Narrow" pitchFamily="34" charset="0"/>
              </a:rPr>
              <a:t/>
            </a:r>
            <a:br>
              <a:rPr lang="ru-RU" sz="2000" i="1" dirty="0" smtClean="0">
                <a:latin typeface="Arial Narrow" pitchFamily="34" charset="0"/>
              </a:rPr>
            </a:br>
            <a:r>
              <a:rPr lang="ru-RU" sz="2000" i="1" dirty="0" smtClean="0">
                <a:latin typeface="Arial Narrow" pitchFamily="34" charset="0"/>
              </a:rPr>
              <a:t/>
            </a:r>
            <a:br>
              <a:rPr lang="ru-RU" sz="2000" i="1" dirty="0" smtClean="0">
                <a:latin typeface="Arial Narrow" pitchFamily="34" charset="0"/>
              </a:rPr>
            </a:br>
            <a:r>
              <a:rPr lang="ru-RU" sz="1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7272808" cy="115212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«От слова -  к музыке, от движения – к мышлению» – </a:t>
            </a:r>
          </a:p>
          <a:p>
            <a:r>
              <a:rPr lang="ru-RU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здоровьесберегающая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технология, разработанная на фундаментальных </a:t>
            </a:r>
          </a:p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основах психологии и педагогики, </a:t>
            </a:r>
          </a:p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автор Т.А. Боровик.</a:t>
            </a:r>
          </a:p>
          <a:p>
            <a:endParaRPr lang="ru-RU" sz="6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6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6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6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4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ru-RU" sz="1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оров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1541964" cy="1944216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 descr="Рисунок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052736"/>
            <a:ext cx="1475842" cy="148280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214313"/>
          <a:ext cx="8715375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Рисунок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4962" y="3645024"/>
            <a:ext cx="1769038" cy="2626753"/>
          </a:xfrm>
          <a:prstGeom prst="rect">
            <a:avLst/>
          </a:prstGeom>
        </p:spPr>
      </p:pic>
      <p:pic>
        <p:nvPicPr>
          <p:cNvPr id="6" name="Рисунок 5" descr="Рисунок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60648"/>
            <a:ext cx="1656184" cy="2376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Словарь терминов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36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75656" y="141277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Рисунок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Словарь терминов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Рисунок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88640"/>
            <a:ext cx="1487458" cy="148745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4f3da40e05b_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Коммуникативные танцы.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68839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ребенка в процесс </a:t>
            </a:r>
          </a:p>
          <a:p>
            <a:pPr algn="r">
              <a:buNone/>
            </a:pP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лежит через создание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атмосферы приятия друг друга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эмоционально-психическое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раскрепощение. Здесь незаменимыми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помощниками выступают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коммуникативные танцы,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которых решает задачи развития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коммуникативных навыков, работы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 ощущением формы, развития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двигательной координации, развития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 ритма.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привет»,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Джеффи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миксер»,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«Домик», «Огород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Индо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еу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«Семь прыжков», «Танец-игра со шляпами», 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«Заходите, малыши» и др.)</a:t>
            </a:r>
          </a:p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коммуник. танцы.jpg"/>
          <p:cNvPicPr>
            <a:picLocks noChangeAspect="1"/>
          </p:cNvPicPr>
          <p:nvPr/>
        </p:nvPicPr>
        <p:blipFill>
          <a:blip r:embed="rId4" cstate="print"/>
          <a:srcRect l="51562" t="55375" r="2794" b="11298"/>
          <a:stretch>
            <a:fillRect/>
          </a:stretch>
        </p:blipFill>
        <p:spPr>
          <a:xfrm>
            <a:off x="583840" y="1480682"/>
            <a:ext cx="2573101" cy="1717237"/>
          </a:xfrm>
          <a:prstGeom prst="round2DiagRect">
            <a:avLst>
              <a:gd name="adj1" fmla="val 16667"/>
              <a:gd name="adj2" fmla="val 0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ом 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916832"/>
            <a:ext cx="2153970" cy="1827611"/>
          </a:xfrm>
          <a:prstGeom prst="round2DiagRect">
            <a:avLst>
              <a:gd name="adj1" fmla="val 16667"/>
              <a:gd name="adj2" fmla="val 0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пальчиковые- игры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717032"/>
            <a:ext cx="2500118" cy="2016224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Рисунок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3933056"/>
            <a:ext cx="1190165" cy="200639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4f3da40e05b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Координационно-подвижные игры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(музыкальные и речевые).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451518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игры крупномасштабно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(через все тело) дают ощущение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музыкальной динамики, темпа,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исполнительского штриха, речевого 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пластического интонирования,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что является их музыкальным содержанием.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Условно их можно разделить на следующие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группы: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- коммуникативные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выполняющие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психотерапевтические задачи развития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социальной адаптации ребенка, принятия им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партнера как друга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(«Кто как спит»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«Ходит по лесу медведь»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«Ковбойский танец»);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игры-команды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«Порхающий танец» - один из вариантов);  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массажные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(«Страус Куки»,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Зайкин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огород»);    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тонизирующие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Вудели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Атча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»);    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пластико-ритмо-речевой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театр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(«Дом, который построил Джек»,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«Потерянный башмачок»).	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они пронизаны идеей координации,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которая выступает в них в роли двигательного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«аккомпанемента», стимулирует развитие ловкости,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точности, реакции, воспитывает ансамблевую слаженность.</a:t>
            </a:r>
          </a:p>
          <a:p>
            <a:pPr algn="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пальчиковые- игры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3929090" cy="35004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16632"/>
            <a:ext cx="1052651" cy="842121"/>
          </a:xfrm>
          <a:prstGeom prst="rect">
            <a:avLst/>
          </a:prstGeom>
        </p:spPr>
      </p:pic>
      <p:pic>
        <p:nvPicPr>
          <p:cNvPr id="8" name="Рисунок 7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6632"/>
            <a:ext cx="1052651" cy="84212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1064</Words>
  <Application>Microsoft Office PowerPoint</Application>
  <PresentationFormat>Экран (4:3)</PresentationFormat>
  <Paragraphs>202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В методике нет точек, есть только многоточие, паузы, тире. Их заполняет, дополняет, питает и расцвечивает творчество педагогов. </vt:lpstr>
      <vt:lpstr>    Методика — это живой и           многозвучный организм, изменяющийся каждый день, час и мгновение. Быть в согласии, успеть понять, догнать и почувствовать аромат НОВОГО — стремление каждого настоящего профессионала. </vt:lpstr>
      <vt:lpstr>      Т. А. Боровик – музыковед, исследователь   (закончила Минскую Академию музыки).               Стажировалась в Швеции как музыкотерапевт.                                   Практикует в области музыкального профессионального, общего и  коррекционного воспитания  и образования детей.  Методика  разработана в контексте  классических и  современных российских и европейских  систем развития музыкальности детей.  Т. А. Боровик принимала участие во многих международных семинарах и конференциях: по музыкальному воспитанию детей, развитию креативности и нестандартного мышления детей, воздействию музыкально-эстетической среды на гармоничное развитие детей, музыкотерапии. С 1994 года проводит авторские семинары. Т. Боровик публикуется с 1981 года. До настоящего времени издано 8 книг и 15 статей. Помимо работ, адресованных педагогам музыкантам, созданы и изданы пальчиковые игры, координационно-подвижные игры, логоритмические игры, представлена методика и дидактика работы в области новых педагогических технологий.      </vt:lpstr>
      <vt:lpstr>Слайд 5</vt:lpstr>
      <vt:lpstr> Словарь терминов </vt:lpstr>
      <vt:lpstr>   Словарь терминов   </vt:lpstr>
      <vt:lpstr>Коммуникативные танцы.  </vt:lpstr>
      <vt:lpstr>     Координационно-подвижные игры  (музыкальные и речевые).    </vt:lpstr>
      <vt:lpstr> Ритмодекламации под музыку.     </vt:lpstr>
      <vt:lpstr> Игры звуками </vt:lpstr>
      <vt:lpstr> «Хор рук». </vt:lpstr>
      <vt:lpstr> Пальчиковые игры (музыкальные и речевые). </vt:lpstr>
      <vt:lpstr> Специальные задачи  музыкального воспитания </vt:lpstr>
      <vt:lpstr>  Инновационные виды деятельности на музыкальных занятиях  </vt:lpstr>
      <vt:lpstr> Авторы современных методик и программ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Galimov</cp:lastModifiedBy>
  <cp:revision>61</cp:revision>
  <dcterms:modified xsi:type="dcterms:W3CDTF">2015-02-21T06:04:44Z</dcterms:modified>
</cp:coreProperties>
</file>