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02" autoAdjust="0"/>
    <p:restoredTop sz="94714" autoAdjust="0"/>
  </p:normalViewPr>
  <p:slideViewPr>
    <p:cSldViewPr>
      <p:cViewPr varScale="1">
        <p:scale>
          <a:sx n="111" d="100"/>
          <a:sy n="111" d="100"/>
        </p:scale>
        <p:origin x="-177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9F3F1E-FC50-43C5-9A2E-91DDF8F67E5C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FA8BC-87E2-4426-9DD7-175D09C991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034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FA8BC-87E2-4426-9DD7-175D09C991A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638324df-798b-e748-ba93-36531aa122d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1785918" y="1535113"/>
            <a:ext cx="6072230" cy="63976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ИВАН СУСАНИН – ЗАЩИТНИК ЗЕМЛИ РУССКОЙ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13" name="Содержимое 12" descr="b_95172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1714480" y="2071678"/>
            <a:ext cx="6072230" cy="32147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e0d8c5eb-effe-ec6d-ac4d-0a832b6f90d9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3031" b="6796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Современный памятник Ивану Сусанину  </a:t>
            </a:r>
            <a:endParaRPr lang="ru-RU" sz="2400" b="1" dirty="0">
              <a:solidFill>
                <a:srgbClr val="00B050"/>
              </a:solidFill>
            </a:endParaRPr>
          </a:p>
        </p:txBody>
      </p:sp>
      <p:pic>
        <p:nvPicPr>
          <p:cNvPr id="6146" name="Picture 2" descr="C:\Users\User\Desktop\сус\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428736"/>
            <a:ext cx="5429288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e0d8c5eb-effe-ec6d-ac4d-0a832b6f90d9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3031" b="588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Памятник в честь 300- летия Дома Романовых</a:t>
            </a:r>
            <a:endParaRPr lang="ru-RU" sz="2400" b="1" dirty="0">
              <a:solidFill>
                <a:srgbClr val="00B050"/>
              </a:solidFill>
            </a:endParaRPr>
          </a:p>
        </p:txBody>
      </p:sp>
      <p:pic>
        <p:nvPicPr>
          <p:cNvPr id="7170" name="Picture 2" descr="C:\Users\User\Desktop\сус\0_4b7ff_26003500_XL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357298"/>
            <a:ext cx="6113477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e0d8c5eb-effe-ec6d-ac4d-0a832b6f90d9.jpg"/>
          <p:cNvPicPr>
            <a:picLocks noChangeAspect="1"/>
          </p:cNvPicPr>
          <p:nvPr/>
        </p:nvPicPr>
        <p:blipFill>
          <a:blip r:embed="rId2"/>
          <a:srcRect l="3053" b="5883"/>
          <a:stretch>
            <a:fillRect/>
          </a:stretch>
        </p:blipFill>
        <p:spPr>
          <a:xfrm>
            <a:off x="-142908" y="0"/>
            <a:ext cx="928690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В Великом Новгороде. Иван Сусанин на памятнике «1000 – летия России» </a:t>
            </a: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8194" name="Picture 2" descr="C:\Users\User\Desktop\сус\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357298"/>
            <a:ext cx="6286544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e0d8c5eb-effe-ec6d-ac4d-0a832b6f90d9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3031" b="7921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9218" name="Picture 2" descr="C:\Users\User\Desktop\сус\4 (2)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00233" y="1428736"/>
            <a:ext cx="6686568" cy="471490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14480" y="214290"/>
            <a:ext cx="69294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Иван Сусанин на памятнике</a:t>
            </a:r>
          </a:p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 «1000 – летия России»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e0d8c5eb-effe-ec6d-ac4d-0a832b6f90d9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3031" b="588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     Герб Сусанинского района</a:t>
            </a:r>
            <a:endParaRPr lang="ru-RU" sz="3200" b="1" dirty="0">
              <a:solidFill>
                <a:srgbClr val="00B050"/>
              </a:solidFill>
            </a:endParaRPr>
          </a:p>
        </p:txBody>
      </p:sp>
      <p:pic>
        <p:nvPicPr>
          <p:cNvPr id="10242" name="Picture 2" descr="C:\Users\User\Desktop\сус\susaninsky_rayon_coa.gif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71736" y="1285860"/>
            <a:ext cx="4779975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e0d8c5eb-effe-ec6d-ac4d-0a832b6f90d9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2985" b="6000"/>
          <a:stretch>
            <a:fillRect/>
          </a:stretch>
        </p:blipFill>
        <p:spPr>
          <a:xfrm>
            <a:off x="-142908" y="0"/>
            <a:ext cx="9286908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Монета с изображением Ивана Сусанина</a:t>
            </a:r>
            <a:endParaRPr lang="ru-RU" sz="3200" b="1" dirty="0">
              <a:solidFill>
                <a:srgbClr val="00B050"/>
              </a:solidFill>
            </a:endParaRPr>
          </a:p>
        </p:txBody>
      </p:sp>
      <p:pic>
        <p:nvPicPr>
          <p:cNvPr id="11266" name="Picture 2" descr="C:\Users\User\Desktop\сус\5111-0091R.gif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285860"/>
            <a:ext cx="5000659" cy="48220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e0d8c5eb-effe-ec6d-ac4d-0a832b6f90d9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2290" b="6796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«Музей в честь Ивана Сусанина»</a:t>
            </a:r>
            <a:endParaRPr lang="ru-RU" sz="3200" b="1" dirty="0">
              <a:solidFill>
                <a:srgbClr val="00B050"/>
              </a:solidFill>
            </a:endParaRPr>
          </a:p>
        </p:txBody>
      </p:sp>
      <p:pic>
        <p:nvPicPr>
          <p:cNvPr id="11" name="Picture 3" descr="C:\Users\User\Desktop\496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1428736"/>
            <a:ext cx="6013867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e0d8c5eb-effe-ec6d-ac4d-0a832b6f90d9.jpg"/>
          <p:cNvPicPr>
            <a:picLocks noChangeAspect="1"/>
          </p:cNvPicPr>
          <p:nvPr/>
        </p:nvPicPr>
        <p:blipFill>
          <a:blip r:embed="rId2"/>
          <a:srcRect l="3031" b="588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314" name="Picture 2" descr="C:\Users\User\Desktop\496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357298"/>
            <a:ext cx="3714776" cy="4821382"/>
          </a:xfrm>
          <a:prstGeom prst="rect">
            <a:avLst/>
          </a:prstGeom>
          <a:noFill/>
        </p:spPr>
      </p:pic>
      <p:pic>
        <p:nvPicPr>
          <p:cNvPr id="13320" name="Picture 8" descr="C:\Users\User\Desktop\сус\img_158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1357298"/>
            <a:ext cx="2357454" cy="478634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3108" y="500042"/>
            <a:ext cx="65722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«Музей в честь Ивана Сусанина»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638324df-798b-e748-ba93-36531aa122d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1785918" y="1535113"/>
            <a:ext cx="6072230" cy="63976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ИВАН СУСАНИН – ЗАЩИТНИК ЗЕМЛИ РУССКОЙ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13" name="Содержимое 12" descr="b_95172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1714480" y="2071678"/>
            <a:ext cx="6072230" cy="3214710"/>
          </a:xfrm>
        </p:spPr>
      </p:pic>
    </p:spTree>
    <p:extLst>
      <p:ext uri="{BB962C8B-B14F-4D97-AF65-F5344CB8AC3E}">
        <p14:creationId xmlns:p14="http://schemas.microsoft.com/office/powerpoint/2010/main" val="311406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e0d8c5eb-effe-ec6d-ac4d-0a832b6f90d9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2290" t="9621" b="642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Михаил Федорович Романов 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8" name="Содержимое 7" descr="425px-Tsar_Mikhail_I_-cropped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2285984" y="1214422"/>
            <a:ext cx="5715040" cy="46259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e0d8c5eb-effe-ec6d-ac4d-0a832b6f90d9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2223" t="1852" b="6481"/>
          <a:stretch>
            <a:fillRect/>
          </a:stretch>
        </p:blipFill>
        <p:spPr>
          <a:xfrm>
            <a:off x="0" y="-642966"/>
            <a:ext cx="9144000" cy="750096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Поляки встретили русского крестьянина Ивана Сусанина</a:t>
            </a:r>
            <a:endParaRPr lang="ru-RU" sz="3200" b="1" dirty="0">
              <a:solidFill>
                <a:srgbClr val="00B050"/>
              </a:solidFill>
            </a:endParaRPr>
          </a:p>
        </p:txBody>
      </p:sp>
      <p:pic>
        <p:nvPicPr>
          <p:cNvPr id="3074" name="Picture 2" descr="C:\Users\User\Desktop\071217175950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3108" y="1500174"/>
            <a:ext cx="6556018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e0d8c5eb-effe-ec6d-ac4d-0a832b6f90d9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3031" b="6796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Иван Сусанин послал внука Ваню предупредить царя</a:t>
            </a:r>
            <a:endParaRPr lang="ru-RU" sz="3200" b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C:\Users\User\Desktop\сус\019dd8f6f1_8331072_830789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357421" y="1643050"/>
            <a:ext cx="5758667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e0d8c5eb-effe-ec6d-ac4d-0a832b6f90d9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2290" b="588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Иван Сусанин завел поляков в дремучий лес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Содержимое 10" descr="C:\Users\User\Desktop\сус\6103607.jpg"/>
          <p:cNvPicPr>
            <a:picLocks noGrp="1"/>
          </p:cNvPicPr>
          <p:nvPr>
            <p:ph sz="quarter" idx="4"/>
          </p:nvPr>
        </p:nvPicPr>
        <p:blipFill>
          <a:blip r:embed="rId3"/>
          <a:srcRect l="27522"/>
          <a:stretch>
            <a:fillRect/>
          </a:stretch>
        </p:blipFill>
        <p:spPr bwMode="auto">
          <a:xfrm>
            <a:off x="2285984" y="1285860"/>
            <a:ext cx="664373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e0d8c5eb-effe-ec6d-ac4d-0a832b6f90d9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2290" b="588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Поляки потребовали </a:t>
            </a:r>
            <a:r>
              <a:rPr lang="ru-RU" sz="3200" b="1" dirty="0" smtClean="0">
                <a:solidFill>
                  <a:srgbClr val="00B050"/>
                </a:solidFill>
              </a:rPr>
              <a:t>вывести </a:t>
            </a:r>
            <a:r>
              <a:rPr lang="ru-RU" sz="3200" b="1" dirty="0" smtClean="0">
                <a:solidFill>
                  <a:srgbClr val="00B050"/>
                </a:solidFill>
              </a:rPr>
              <a:t>их на дорогу</a:t>
            </a:r>
            <a:endParaRPr lang="ru-RU" sz="3200" b="1" dirty="0">
              <a:solidFill>
                <a:srgbClr val="00B050"/>
              </a:solidFill>
            </a:endParaRPr>
          </a:p>
        </p:txBody>
      </p:sp>
      <p:pic>
        <p:nvPicPr>
          <p:cNvPr id="2050" name="Picture 2" descr="C:\Users\User\Desktop\сус\susaninjpg_6597850_831038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143108" y="1643050"/>
            <a:ext cx="6500713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e0d8c5eb-effe-ec6d-ac4d-0a832b6f90d9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3031" b="588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Иван Сусанин </a:t>
            </a:r>
            <a:r>
              <a:rPr lang="ru-RU" sz="3200" b="1" dirty="0" smtClean="0">
                <a:solidFill>
                  <a:srgbClr val="00B050"/>
                </a:solidFill>
              </a:rPr>
              <a:t>погиб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сус\1320139895_susanin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214422"/>
            <a:ext cx="6572295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e0d8c5eb-effe-ec6d-ac4d-0a832b6f90d9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2290" b="6796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г. </a:t>
            </a:r>
            <a:r>
              <a:rPr lang="ru-RU" sz="2400" b="1" smtClean="0">
                <a:solidFill>
                  <a:srgbClr val="00B050"/>
                </a:solidFill>
              </a:rPr>
              <a:t>Кострома</a:t>
            </a:r>
            <a:r>
              <a:rPr lang="ru-RU" sz="2400" b="1" dirty="0" smtClean="0">
                <a:solidFill>
                  <a:srgbClr val="00B050"/>
                </a:solidFill>
              </a:rPr>
              <a:t/>
            </a:r>
            <a:br>
              <a:rPr lang="ru-RU" sz="2400" b="1" dirty="0" smtClean="0">
                <a:solidFill>
                  <a:srgbClr val="00B050"/>
                </a:solidFill>
              </a:rPr>
            </a:br>
            <a:r>
              <a:rPr lang="ru-RU" sz="2400" b="1" dirty="0" smtClean="0">
                <a:solidFill>
                  <a:srgbClr val="00B050"/>
                </a:solidFill>
              </a:rPr>
              <a:t>памятник «Царю Михаилу Федоровичу и крестьянину Ивану Сусанину </a:t>
            </a:r>
            <a:endParaRPr lang="ru-RU" sz="2400" b="1" dirty="0">
              <a:solidFill>
                <a:srgbClr val="00B050"/>
              </a:solidFill>
            </a:endParaRPr>
          </a:p>
        </p:txBody>
      </p:sp>
      <p:pic>
        <p:nvPicPr>
          <p:cNvPr id="4099" name="Picture 3" descr="C:\Users\User\Desktop\сус\kostromka-12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571613"/>
            <a:ext cx="6357982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e0d8c5eb-effe-ec6d-ac4d-0a832b6f90d9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3125" b="6931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Барельеф на постаменте памятника Царю Михаилу Федоровичу и крестьянину Ивану Сусанину </a:t>
            </a:r>
            <a:br>
              <a:rPr lang="ru-RU" sz="2400" b="1" dirty="0" smtClean="0">
                <a:solidFill>
                  <a:srgbClr val="00B050"/>
                </a:solidFill>
              </a:rPr>
            </a:br>
            <a:endParaRPr lang="ru-RU" sz="2400" b="1" dirty="0">
              <a:solidFill>
                <a:srgbClr val="00B050"/>
              </a:solidFill>
            </a:endParaRPr>
          </a:p>
        </p:txBody>
      </p:sp>
      <p:pic>
        <p:nvPicPr>
          <p:cNvPr id="5124" name="Picture 4" descr="C:\Users\User\Desktop\сус\ирт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3108" y="1500174"/>
            <a:ext cx="6543693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118</Words>
  <Application>Microsoft Office PowerPoint</Application>
  <PresentationFormat>Экран (4:3)</PresentationFormat>
  <Paragraphs>20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Михаил Федорович Романов </vt:lpstr>
      <vt:lpstr>Поляки встретили русского крестьянина Ивана Сусанина</vt:lpstr>
      <vt:lpstr>Иван Сусанин послал внука Ваню предупредить царя</vt:lpstr>
      <vt:lpstr>Иван Сусанин завел поляков в дремучий лес</vt:lpstr>
      <vt:lpstr>Поляки потребовали вывести их на дорогу</vt:lpstr>
      <vt:lpstr>Иван Сусанин погиб</vt:lpstr>
      <vt:lpstr>г. Кострома памятник «Царю Михаилу Федоровичу и крестьянину Ивану Сусанину </vt:lpstr>
      <vt:lpstr>Барельеф на постаменте памятника Царю Михаилу Федоровичу и крестьянину Ивану Сусанину  </vt:lpstr>
      <vt:lpstr>Современный памятник Ивану Сусанину  </vt:lpstr>
      <vt:lpstr>Памятник в честь 300- летия Дома Романовых</vt:lpstr>
      <vt:lpstr>В Великом Новгороде. Иван Сусанин на памятнике «1000 – летия России» </vt:lpstr>
      <vt:lpstr>Презентация PowerPoint</vt:lpstr>
      <vt:lpstr>     Герб Сусанинского района</vt:lpstr>
      <vt:lpstr>Монета с изображением Ивана Сусанина</vt:lpstr>
      <vt:lpstr>«Музей в честь Ивана Сусанина»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Мария</cp:lastModifiedBy>
  <cp:revision>33</cp:revision>
  <dcterms:created xsi:type="dcterms:W3CDTF">2014-02-16T15:54:23Z</dcterms:created>
  <dcterms:modified xsi:type="dcterms:W3CDTF">2014-02-18T10:31:42Z</dcterms:modified>
</cp:coreProperties>
</file>