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42358F-7548-4362-9EBB-6F505AEE6B39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000108"/>
            <a:ext cx="7851648" cy="93610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«Комнатные растения»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429000"/>
            <a:ext cx="4714908" cy="2915108"/>
          </a:xfrm>
        </p:spPr>
        <p:txBody>
          <a:bodyPr/>
          <a:lstStyle/>
          <a:p>
            <a:pPr algn="r"/>
            <a:r>
              <a:rPr lang="ru-RU" dirty="0" err="1" smtClean="0"/>
              <a:t>Баклыкова</a:t>
            </a:r>
            <a:r>
              <a:rPr lang="ru-RU" dirty="0" smtClean="0"/>
              <a:t> Виктория Викторовна</a:t>
            </a:r>
            <a:endParaRPr lang="ru-RU" dirty="0" smtClean="0"/>
          </a:p>
          <a:p>
            <a:pPr algn="r"/>
            <a:r>
              <a:rPr lang="ru-RU" dirty="0" smtClean="0"/>
              <a:t>воспитатель МБДОУ № </a:t>
            </a:r>
            <a:r>
              <a:rPr lang="ru-RU" dirty="0" smtClean="0"/>
              <a:t>321 </a:t>
            </a:r>
            <a:r>
              <a:rPr lang="ru-RU" dirty="0" smtClean="0"/>
              <a:t>г.о.Самара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5508"/>
            <a:ext cx="3786214" cy="479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Бегония и </a:t>
            </a:r>
            <a:r>
              <a:rPr lang="ru-RU" dirty="0" err="1" smtClean="0">
                <a:solidFill>
                  <a:srgbClr val="FF0000"/>
                </a:solidFill>
              </a:rPr>
              <a:t>традисканция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3810971_3486682_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03244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2f69eb4e3f942d28419706f333176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88843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«Найди растение по названию»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ata_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253890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24184296_hlorofit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265288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aljzamin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556792"/>
            <a:ext cx="237626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99614226_1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21088"/>
            <a:ext cx="2520280" cy="2511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96878287_2986984_248361svet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221088"/>
            <a:ext cx="266429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63960092_2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221088"/>
            <a:ext cx="237626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Загадки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t-198871-1302299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850698" cy="341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kak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628800"/>
            <a:ext cx="2927068" cy="3455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00253826_lar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212976"/>
            <a:ext cx="280831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Покажи  и назови части растения»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295232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61787e383293e0b3d72ab36c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02433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1546_4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365104"/>
            <a:ext cx="2952328" cy="2375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0_6e1bc_ff72d03d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365104"/>
            <a:ext cx="3024336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29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«Комнатные растения»</vt:lpstr>
      <vt:lpstr>Бегония и традисканция</vt:lpstr>
      <vt:lpstr>«Найди растение по названию»</vt:lpstr>
      <vt:lpstr>Загадки</vt:lpstr>
      <vt:lpstr>«Покажи  и назови части растения»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«Комнатные растения»</dc:title>
  <dc:creator>Андрей</dc:creator>
  <cp:lastModifiedBy>дом</cp:lastModifiedBy>
  <cp:revision>11</cp:revision>
  <dcterms:created xsi:type="dcterms:W3CDTF">2013-11-22T14:26:12Z</dcterms:created>
  <dcterms:modified xsi:type="dcterms:W3CDTF">2015-02-14T13:23:59Z</dcterms:modified>
</cp:coreProperties>
</file>