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7" r:id="rId10"/>
    <p:sldId id="264" r:id="rId11"/>
    <p:sldId id="265" r:id="rId12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BCB3A-D48D-4144-BE6D-F9F74A0FEE0A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51C60-8FA2-4D87-B7FD-E84D565A47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51C60-8FA2-4D87-B7FD-E84D565A474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AA6D-4A36-4855-A06A-87D8B300691E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0AA6D-4A36-4855-A06A-87D8B300691E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8C86B-FBC0-4618-B783-3EDCE3565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.jpeg"/><Relationship Id="rId7" Type="http://schemas.openxmlformats.org/officeDocument/2006/relationships/image" Target="../media/image1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501122" cy="2139175"/>
          </a:xfrm>
        </p:spPr>
        <p:txBody>
          <a:bodyPr>
            <a:prstTxWarp prst="textWave2">
              <a:avLst>
                <a:gd name="adj1" fmla="val 12500"/>
                <a:gd name="adj2" fmla="val -778"/>
              </a:avLst>
            </a:prstTxWarp>
          </a:bodyPr>
          <a:lstStyle/>
          <a:p>
            <a:r>
              <a:rPr lang="ru-RU" dirty="0" smtClean="0">
                <a:ln>
                  <a:solidFill>
                    <a:srgbClr val="000066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Роль воды в жизни человека</a:t>
            </a:r>
            <a:endParaRPr lang="ru-RU" dirty="0">
              <a:ln>
                <a:solidFill>
                  <a:srgbClr val="000066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3143248"/>
            <a:ext cx="4786314" cy="2928958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Воспитатель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МАДОУ №337 г.о. Самара</a:t>
            </a:r>
          </a:p>
          <a:p>
            <a:r>
              <a:rPr lang="ru-RU" i="1" dirty="0" err="1" smtClean="0">
                <a:solidFill>
                  <a:schemeClr val="tx1"/>
                </a:solidFill>
              </a:rPr>
              <a:t>Букчина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Ирина Михайловна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горный водопад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43182"/>
            <a:ext cx="4450146" cy="3366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12700">
                  <a:noFill/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ПРОВЕРЬ СЕБЯ:</a:t>
            </a:r>
            <a:endParaRPr lang="ru-RU" b="1" dirty="0">
              <a:ln w="12700">
                <a:noFill/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БЕЗ ЧЕГО НЕ БУДЕТ ЖИЗНИ НА ЗЕМЛЕ?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ГДЕ СОДЕРЖИТСЯ ВОДА НА ЗЕМЛЕ?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ПОЧЕМУ ВОДА НЕ ИСЧЕЗАЕТ?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КАКИЕ СОСТОЯНИЯ И СВОЙСТВА ВОДЫ ТЫ ЗНАЕШЬ?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ЧЕЛОВЕК ИСПОЛЬЗУЕТ ВОДУ?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ru-RU" sz="28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РАССКАЖИ СТИХОТВОРЕНИЕ ДОМА РОДИТЕЛЯМ.</a:t>
            </a:r>
          </a:p>
          <a:p>
            <a:pPr algn="ctr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algn="ctr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algn="ctr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algn="ctr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algn="ctr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algn="ctr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algn="ctr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algn="ctr">
              <a:lnSpc>
                <a:spcPct val="90000"/>
              </a:lnSpc>
              <a:buNone/>
              <a:defRPr/>
            </a:pPr>
            <a:endParaRPr lang="ru-RU" dirty="0"/>
          </a:p>
        </p:txBody>
      </p:sp>
      <p:pic>
        <p:nvPicPr>
          <p:cNvPr id="4" name="Рисунок 6" descr="мальчик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1357298"/>
            <a:ext cx="17145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3050"/>
            <a:ext cx="8258204" cy="5853113"/>
          </a:xfrm>
        </p:spPr>
        <p:txBody>
          <a:bodyPr>
            <a:prstTxWarp prst="textArchUpPour">
              <a:avLst/>
            </a:prstTxWarp>
          </a:bodyPr>
          <a:lstStyle/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16" descr="sari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2643182"/>
            <a:ext cx="2500330" cy="3554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14290"/>
            <a:ext cx="5000660" cy="1162050"/>
          </a:xfrm>
        </p:spPr>
        <p:txBody>
          <a:bodyPr>
            <a:prstTxWarp prst="textPlain">
              <a:avLst/>
            </a:prstTxWarp>
            <a:noAutofit/>
          </a:bodyPr>
          <a:lstStyle/>
          <a:p>
            <a:pPr algn="ctr"/>
            <a:r>
              <a:rPr lang="ru-RU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случилось с цветком?</a:t>
            </a:r>
            <a:endParaRPr lang="ru-RU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3993307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0066"/>
                </a:solidFill>
              </a:rPr>
              <a:t>Без воды цветок</a:t>
            </a:r>
          </a:p>
          <a:p>
            <a:pPr algn="ctr"/>
            <a:r>
              <a:rPr lang="ru-RU" sz="4000" dirty="0" smtClean="0">
                <a:solidFill>
                  <a:srgbClr val="000066"/>
                </a:solidFill>
              </a:rPr>
              <a:t>завял!</a:t>
            </a:r>
            <a:endParaRPr lang="ru-RU" sz="4000" dirty="0">
              <a:solidFill>
                <a:srgbClr val="000066"/>
              </a:solidFill>
            </a:endParaRPr>
          </a:p>
        </p:txBody>
      </p:sp>
      <p:pic>
        <p:nvPicPr>
          <p:cNvPr id="5" name="Picture 10" descr="fab9c95a269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14744" y="1845334"/>
            <a:ext cx="4957949" cy="3601029"/>
          </a:xfr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2075830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Наша планета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Земля</a:t>
            </a:r>
            <a:b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она состоит из воды на 70 %</a:t>
            </a:r>
            <a:endParaRPr lang="ru-RU" sz="32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276872"/>
            <a:ext cx="3744416" cy="3849291"/>
          </a:xfrm>
        </p:spPr>
        <p:txBody>
          <a:bodyPr/>
          <a:lstStyle/>
          <a:p>
            <a:pPr>
              <a:buNone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29256" y="357166"/>
            <a:ext cx="3008313" cy="2088232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Человек тоже состоит из воды на 70%</a:t>
            </a:r>
          </a:p>
          <a:p>
            <a:endParaRPr lang="ru-RU" sz="32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10" descr="C:\Documents and Settings\Юля\Рабочий стол\Мои рисунки\Анимация\земля.gif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396552" y="2132856"/>
            <a:ext cx="5544616" cy="4354513"/>
          </a:xfrm>
          <a:noFill/>
        </p:spPr>
      </p:pic>
      <p:pic>
        <p:nvPicPr>
          <p:cNvPr id="6" name="Picture 8" descr="сканирова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643570" y="2214554"/>
            <a:ext cx="2664295" cy="428133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Где содержится вода на Земле?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e79054b7b29a-flx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340768"/>
            <a:ext cx="2571750" cy="19288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14" descr="7794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71600" y="4293096"/>
            <a:ext cx="2305050" cy="1922462"/>
          </a:xfrm>
          <a:prstGeom prst="rect">
            <a:avLst/>
          </a:prstGeo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15" descr="абрау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1340768"/>
            <a:ext cx="2538412" cy="19034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 descr="Mz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3491880" y="3140968"/>
            <a:ext cx="2088232" cy="1939925"/>
          </a:xfrm>
          <a:prstGeom prst="rect">
            <a:avLst/>
          </a:prstGeo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 descr="0_1a38c_41d49a7e_XL.jpe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4365104"/>
            <a:ext cx="2514476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47664" y="1124744"/>
            <a:ext cx="16436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ОКЕАН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0152" y="1124744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ОЗЕРО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1763688" y="407707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МОРЕ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1960" y="2996952"/>
            <a:ext cx="85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РЕКА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16216" y="4221088"/>
            <a:ext cx="8974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РУЧЕЙ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11" descr="22180_0.jpg"/>
          <p:cNvPicPr>
            <a:picLocks noChangeAspect="1"/>
          </p:cNvPicPr>
          <p:nvPr/>
        </p:nvPicPr>
        <p:blipFill>
          <a:blip r:embed="rId2" cstate="print"/>
          <a:srcRect r="1788" b="45388"/>
          <a:stretch>
            <a:fillRect/>
          </a:stretch>
        </p:blipFill>
        <p:spPr>
          <a:xfrm>
            <a:off x="0" y="0"/>
            <a:ext cx="8786842" cy="6783841"/>
          </a:xfrm>
          <a:prstGeom prst="rect">
            <a:avLst/>
          </a:prstGeom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1">
              <a:avLst/>
            </a:prstTxWarp>
          </a:bodyPr>
          <a:lstStyle/>
          <a:p>
            <a:r>
              <a:rPr lang="ru-RU" b="1" dirty="0" smtClean="0">
                <a:ln w="12700">
                  <a:solidFill>
                    <a:srgbClr val="000066"/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СОСТОЯНИЯ ВОДЫ</a:t>
            </a:r>
            <a:endParaRPr lang="ru-RU" b="1" dirty="0">
              <a:ln w="12700">
                <a:solidFill>
                  <a:srgbClr val="000066"/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7" descr="Утес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132856"/>
            <a:ext cx="2736304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611560" y="1628800"/>
            <a:ext cx="4032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ПАР- ГАЗООБРАЗНОЕ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2" name="Picture 6" descr="Айсберг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2132856"/>
            <a:ext cx="3145586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Содержимое 15" descr="536594_norma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2060848"/>
            <a:ext cx="2592288" cy="2088232"/>
          </a:xfrm>
          <a:prstGeom prst="rect">
            <a:avLst/>
          </a:prstGeom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3923928" y="1628800"/>
            <a:ext cx="2149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ЛЕД- ТВЕРДОЕ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6216" y="1628800"/>
            <a:ext cx="289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ВОДА-ЖИДКОЕ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6" name="Рисунок 15" descr="облако и солнце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437112"/>
            <a:ext cx="345440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мальч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264" y="4509120"/>
            <a:ext cx="1522413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7b970c947e91.gif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23928" y="4460875"/>
            <a:ext cx="17145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ekhnosorb.ru/files/tekhnosorb.ru/k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2843808" y="404664"/>
            <a:ext cx="4019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СВОЙСТВА ВОДЫ</a:t>
            </a:r>
            <a:endParaRPr lang="ru-RU" sz="40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7694" y="2996952"/>
            <a:ext cx="89063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ВОДА НЕ ИМЕЕТ ВКУСА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ЦВЕТА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ЗАПАХА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МОЖЕТ РАСТВОРЯТЬ НЕКОТОРЫЕ ВЕЩЕСТВА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ПРИНИМАТЬ ЛЮБУЮ ФОРМУ</a:t>
            </a:r>
          </a:p>
          <a:p>
            <a:pPr>
              <a:buFont typeface="Wingdings" pitchFamily="2" charset="2"/>
              <a:buChar char="v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ОКРАШИВАТЬСЯ В РАЗНЫЕ ЦВЕТА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9" name="Рисунок 6" descr="мальчик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980728"/>
            <a:ext cx="200253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ЧЕЛОВЕК ИСПОЛЬЗУЕТ ВОДУ?</a:t>
            </a:r>
            <a:endParaRPr lang="ru-RU" sz="32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19" descr="фрукты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528" y="1412776"/>
            <a:ext cx="2428875" cy="2181225"/>
          </a:xfrm>
          <a:noFill/>
        </p:spPr>
      </p:pic>
      <p:pic>
        <p:nvPicPr>
          <p:cNvPr id="5" name="Picture 23" descr="стаканвод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843808" y="3645024"/>
            <a:ext cx="2448272" cy="2406650"/>
          </a:xfrm>
          <a:prstGeom prst="rect">
            <a:avLst/>
          </a:prstGeom>
          <a:noFill/>
        </p:spPr>
      </p:pic>
      <p:pic>
        <p:nvPicPr>
          <p:cNvPr id="2050" name="Picture 2" descr="http://www.baby.ru/storage/8/f/c/7/1287879.428567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2564904"/>
            <a:ext cx="3263652" cy="36004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80112" y="2060848"/>
            <a:ext cx="3173561" cy="369332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ГИГИЕНИЧЕСКИЕ ПРОЦЕДУРЫ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3244334"/>
            <a:ext cx="53763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/>
              </a:rPr>
              <a:t>ЕДА И НАПИТКИ</a:t>
            </a:r>
            <a:endParaRPr lang="ru-RU" b="1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t0.gstatic.com/images?q=tbn:ANd9GcSQmKqgjXys2BmlU9q6goz1OIl6HVVLrPtGkvowPPjfRPxE6qjnGA&amp;t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620688"/>
            <a:ext cx="3816424" cy="59046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4932040" y="260648"/>
            <a:ext cx="36004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Повторим стихотворение</a:t>
            </a: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2000" dirty="0" smtClean="0"/>
          </a:p>
          <a:p>
            <a:pPr algn="ctr"/>
            <a:r>
              <a:rPr lang="ru-RU" sz="2000" b="1" i="1" dirty="0" smtClean="0"/>
              <a:t>Вы слыхали о воде?</a:t>
            </a:r>
            <a:br>
              <a:rPr lang="ru-RU" sz="2000" b="1" i="1" dirty="0" smtClean="0"/>
            </a:br>
            <a:r>
              <a:rPr lang="ru-RU" sz="2000" b="1" i="1" dirty="0" smtClean="0"/>
              <a:t>Говорят она везде.</a:t>
            </a:r>
            <a:br>
              <a:rPr lang="ru-RU" sz="2000" b="1" i="1" dirty="0" smtClean="0"/>
            </a:br>
            <a:r>
              <a:rPr lang="ru-RU" sz="2000" b="1" i="1" dirty="0" smtClean="0"/>
              <a:t>В луже, в море, в океане</a:t>
            </a:r>
            <a:br>
              <a:rPr lang="ru-RU" sz="2000" b="1" i="1" dirty="0" smtClean="0"/>
            </a:br>
            <a:r>
              <a:rPr lang="ru-RU" sz="2000" b="1" i="1" dirty="0" smtClean="0"/>
              <a:t>И в водопроводном кране.</a:t>
            </a:r>
            <a:br>
              <a:rPr lang="ru-RU" sz="2000" b="1" i="1" dirty="0" smtClean="0"/>
            </a:br>
            <a:r>
              <a:rPr lang="ru-RU" sz="2000" b="1" i="1" dirty="0" smtClean="0"/>
              <a:t>Как сосулька замирает.</a:t>
            </a:r>
            <a:br>
              <a:rPr lang="ru-RU" sz="2000" b="1" i="1" dirty="0" smtClean="0"/>
            </a:br>
            <a:r>
              <a:rPr lang="ru-RU" sz="2000" b="1" i="1" dirty="0" smtClean="0"/>
              <a:t>В лес туманом заползает,</a:t>
            </a:r>
            <a:br>
              <a:rPr lang="ru-RU" sz="2000" b="1" i="1" dirty="0" smtClean="0"/>
            </a:br>
            <a:r>
              <a:rPr lang="ru-RU" sz="2000" b="1" i="1" dirty="0" smtClean="0"/>
              <a:t>Ледником в горах зовется</a:t>
            </a:r>
            <a:br>
              <a:rPr lang="ru-RU" sz="2000" b="1" i="1" dirty="0" smtClean="0"/>
            </a:br>
            <a:r>
              <a:rPr lang="ru-RU" sz="2000" b="1" i="1" dirty="0" smtClean="0"/>
              <a:t>(В дом туманом к нам вползает,</a:t>
            </a:r>
            <a:br>
              <a:rPr lang="ru-RU" sz="2000" b="1" i="1" dirty="0" smtClean="0"/>
            </a:br>
            <a:r>
              <a:rPr lang="ru-RU" sz="2000" b="1" i="1" dirty="0" smtClean="0"/>
              <a:t>На плите у нас кипит,</a:t>
            </a:r>
            <a:br>
              <a:rPr lang="ru-RU" sz="2000" b="1" i="1" dirty="0" smtClean="0"/>
            </a:br>
            <a:r>
              <a:rPr lang="ru-RU" sz="2000" b="1" i="1" dirty="0" smtClean="0"/>
              <a:t>Растворяет сахар в чае</a:t>
            </a:r>
            <a:br>
              <a:rPr lang="ru-RU" sz="2000" b="1" i="1" dirty="0" smtClean="0"/>
            </a:br>
            <a:r>
              <a:rPr lang="ru-RU" sz="2000" b="1" i="1" dirty="0" smtClean="0"/>
              <a:t>(Мы ее не замечаем).</a:t>
            </a:r>
            <a:br>
              <a:rPr lang="ru-RU" sz="2000" b="1" i="1" dirty="0" smtClean="0"/>
            </a:br>
            <a:r>
              <a:rPr lang="ru-RU" sz="2000" b="1" i="1" dirty="0" smtClean="0"/>
              <a:t>Мы привыкли что вода</a:t>
            </a:r>
            <a:br>
              <a:rPr lang="ru-RU" sz="2000" b="1" i="1" dirty="0" smtClean="0"/>
            </a:br>
            <a:r>
              <a:rPr lang="ru-RU" sz="2000" b="1" i="1" dirty="0" smtClean="0"/>
              <a:t>Наша спутница всегда!</a:t>
            </a:r>
            <a:br>
              <a:rPr lang="ru-RU" sz="2000" b="1" i="1" dirty="0" smtClean="0"/>
            </a:br>
            <a:r>
              <a:rPr lang="ru-RU" sz="2000" b="1" i="1" dirty="0" smtClean="0"/>
              <a:t>Без нее нам не умыться,</a:t>
            </a:r>
            <a:br>
              <a:rPr lang="ru-RU" sz="2000" b="1" i="1" dirty="0" smtClean="0"/>
            </a:br>
            <a:r>
              <a:rPr lang="ru-RU" sz="2000" b="1" i="1" dirty="0" smtClean="0"/>
              <a:t>Не наесться, не напиться,</a:t>
            </a:r>
            <a:br>
              <a:rPr lang="ru-RU" sz="2000" b="1" i="1" dirty="0" smtClean="0"/>
            </a:br>
            <a:r>
              <a:rPr lang="ru-RU" sz="2000" b="1" i="1" dirty="0" smtClean="0"/>
              <a:t>Смею Вам я доложить:</a:t>
            </a:r>
            <a:br>
              <a:rPr lang="ru-RU" sz="2000" b="1" i="1" dirty="0" smtClean="0"/>
            </a:br>
            <a:r>
              <a:rPr lang="ru-RU" sz="2000" b="1" i="1" dirty="0" smtClean="0"/>
              <a:t>Без нее нам не прожить.</a:t>
            </a:r>
            <a:endParaRPr lang="ru-RU" sz="20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238</TotalTime>
  <Words>134</Words>
  <Application>Microsoft Office PowerPoint</Application>
  <PresentationFormat>Экран (4:3)</PresentationFormat>
  <Paragraphs>49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Роль воды в жизни человека</vt:lpstr>
      <vt:lpstr>Что случилось с цветком?</vt:lpstr>
      <vt:lpstr>Наша планета Земля она состоит из воды на 70 %</vt:lpstr>
      <vt:lpstr>Где содержится вода на Земле? </vt:lpstr>
      <vt:lpstr>Слайд 5</vt:lpstr>
      <vt:lpstr>СОСТОЯНИЯ ВОДЫ</vt:lpstr>
      <vt:lpstr>Слайд 7</vt:lpstr>
      <vt:lpstr>КАК ЧЕЛОВЕК ИСПОЛЬЗУЕТ ВОДУ?</vt:lpstr>
      <vt:lpstr>Слайд 9</vt:lpstr>
      <vt:lpstr>ПРОВЕРЬ СЕБЯ: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воды в жизни человека</dc:title>
  <dc:creator>user</dc:creator>
  <cp:lastModifiedBy>дом</cp:lastModifiedBy>
  <cp:revision>63</cp:revision>
  <dcterms:created xsi:type="dcterms:W3CDTF">2012-03-18T16:11:41Z</dcterms:created>
  <dcterms:modified xsi:type="dcterms:W3CDTF">2015-02-15T16:33:45Z</dcterms:modified>
</cp:coreProperties>
</file>