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8" r:id="rId2"/>
    <p:sldId id="302" r:id="rId3"/>
    <p:sldId id="256" r:id="rId4"/>
    <p:sldId id="304" r:id="rId5"/>
    <p:sldId id="280" r:id="rId6"/>
    <p:sldId id="273" r:id="rId7"/>
    <p:sldId id="31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2780268-BB58-45AE-8189-F02BB4ACAB8A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C40FBC6-27DE-41FB-81C7-2F2B70F56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39-3736-48DE-B4E9-59152B4F7227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42E3C-9DF6-4A13-9CE9-D3188CDD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5507-3AF4-4D87-B6E6-9CDF50B62182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A551-3330-4841-B5E3-C6F1A4459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4DC9A-EE7E-4ADB-8981-D663C3F7B156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7D31-48F1-4A8A-B6B1-D967F99C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915B-7906-48A9-BAFF-F75566605F33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69C4-17B7-48B8-ADCC-C63E9028D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013B-B720-4301-89B0-AF46C69E62F2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DA83-DE70-4D1D-BF4A-FC8531F21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4C03-98A6-4CB0-8795-B787D7489A99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9960-A563-4C49-8BB0-D3CD455B6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4E33-BCF7-4FD9-8DC5-209FC9A91F97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A33A-FB21-4153-88E0-39396D2B9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E643-6C75-4196-9897-426F75475684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328B-7A1A-40BB-A69A-4486990E9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D2DC-70C0-49CB-BC2F-58011E1AC871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6F46-145C-4C60-869B-84E8B4584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575C-93C2-4231-A6C9-80FFC48C7A19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9313-17C7-417A-BD67-ED1A349C6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90AB-AF9E-44C9-8770-A2C1E55B7918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0392-7EB4-4FD4-ABA4-2AEA1143A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D72253-D7EF-4754-B613-E3BE49193AC9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3E492E-CBB2-4DC9-B785-1AF6B6F00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28688" y="5643563"/>
            <a:ext cx="7772400" cy="1214437"/>
          </a:xfrm>
        </p:spPr>
        <p:txBody>
          <a:bodyPr/>
          <a:lstStyle/>
          <a:p>
            <a:r>
              <a:rPr lang="ru-RU" sz="4800" b="1" smtClean="0">
                <a:solidFill>
                  <a:schemeClr val="bg1"/>
                </a:solidFill>
                <a:latin typeface="GulimChe" pitchFamily="49" charset="-127"/>
                <a:ea typeface="GulimChe" pitchFamily="49" charset="-127"/>
              </a:rPr>
              <a:t>О КОСМОСЕ</a:t>
            </a:r>
          </a:p>
        </p:txBody>
      </p:sp>
      <p:pic>
        <p:nvPicPr>
          <p:cNvPr id="2051" name="Picture 2" descr="C:\Users\viki\AppData\Local\Microsoft\Windows\Temporary Internet Files\Content.IE5\M4P7N6CI\MCj04303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"/>
            <a:ext cx="57150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714375"/>
            <a:ext cx="4429125" cy="57864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Прежде чем человек полетел в космос, </a:t>
            </a:r>
            <a:r>
              <a:rPr lang="ru-RU" sz="2400" smtClean="0">
                <a:latin typeface="Arial" charset="0"/>
              </a:rPr>
              <a:t>там побывали животные.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Первой в космос отправилась  собака Лайка.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 </a:t>
            </a:r>
          </a:p>
          <a:p>
            <a:pPr eaLnBrk="1" hangingPunct="1"/>
            <a:endParaRPr lang="ru-RU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9813" y="500063"/>
            <a:ext cx="3983037" cy="564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Первый космонавт  Юрий Гагарин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50"/>
            <a:ext cx="3786187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85750" y="1571625"/>
            <a:ext cx="3929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На космическом корабле Восток-1 старший лейтенант Юрий Алексеевич Гагарин один раз облетел вокруг Земли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Как живут космонавты в ракете?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14438"/>
            <a:ext cx="4038600" cy="45259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В космосе нет воздуха, чтобы дышать, там нет воды, тем более там нет еды. Всё это загружается в космический корабль на земле и затем расходуется </a:t>
            </a:r>
            <a:r>
              <a:rPr lang="ru-RU" smtClean="0"/>
              <a:t>в полёте. </a:t>
            </a:r>
            <a:r>
              <a:rPr lang="ru-RU" dirty="0" smtClean="0"/>
              <a:t>В космосе ничего нет, кроме пустоты и солнечного света. Именно свет питает космический корабль через солнечные батареи.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341438"/>
            <a:ext cx="3130550" cy="4722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428625"/>
            <a:ext cx="4500563" cy="6000750"/>
          </a:xfrm>
          <a:noFill/>
        </p:spPr>
      </p:pic>
      <p:sp>
        <p:nvSpPr>
          <p:cNvPr id="19459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1785938"/>
            <a:ext cx="371475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 Одежда космонавта -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 скафандр. 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 Его космонавты     надевают при запуске и спуске ракеты, когда выходят в открытый космос.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Что едят космонавты?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88" y="1714500"/>
            <a:ext cx="3238500" cy="2428875"/>
          </a:xfr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1443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Содержимое 8"/>
          <p:cNvSpPr>
            <a:spLocks noGrp="1"/>
          </p:cNvSpPr>
          <p:nvPr>
            <p:ph sz="half" idx="1"/>
          </p:nvPr>
        </p:nvSpPr>
        <p:spPr>
          <a:xfrm>
            <a:off x="0" y="5357813"/>
            <a:ext cx="8786813" cy="1285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             Презентацию создала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err="1" smtClean="0"/>
              <a:t>Гетманенко</a:t>
            </a:r>
            <a:r>
              <a:rPr lang="ru-RU" dirty="0" smtClean="0"/>
              <a:t> </a:t>
            </a:r>
            <a:r>
              <a:rPr lang="ru-RU" smtClean="0"/>
              <a:t>Юлия Дмитриевна</a:t>
            </a:r>
            <a:endParaRPr lang="ru-RU" dirty="0" smtClean="0"/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Учитель-логопед ГБДОУ № 97 С – Пб.</a:t>
            </a:r>
          </a:p>
          <a:p>
            <a:pPr algn="ctr"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196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 КОСМОСЕ</vt:lpstr>
      <vt:lpstr>Слайд 2</vt:lpstr>
      <vt:lpstr> Первый космонавт  Юрий Гагарин </vt:lpstr>
      <vt:lpstr>Как живут космонавты в ракете?</vt:lpstr>
      <vt:lpstr>Слайд 5</vt:lpstr>
      <vt:lpstr>Что едят космонавты?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Кирилл</cp:lastModifiedBy>
  <cp:revision>76</cp:revision>
  <dcterms:created xsi:type="dcterms:W3CDTF">2009-04-10T17:50:45Z</dcterms:created>
  <dcterms:modified xsi:type="dcterms:W3CDTF">2014-12-21T18:07:15Z</dcterms:modified>
</cp:coreProperties>
</file>