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5" r:id="rId6"/>
    <p:sldId id="267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0A1E54-23BC-431C-81E7-7BC9FA8FBB3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6D5339-DC6F-460C-853C-52E1F95DE2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Конкурс открыток</a:t>
            </a:r>
          </a:p>
          <a:p>
            <a:pPr algn="ctr"/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«Приглашение на ёлку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 Деду Морозу»</a:t>
            </a:r>
          </a:p>
          <a:p>
            <a:pPr algn="ctr"/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pPr algn="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Средняя группа воспитатель: 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Алаева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Н.В.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Наташа\DSCN4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ll\Desktop\Наташа\DSCN4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32" y="3068959"/>
            <a:ext cx="5050111" cy="3787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Наташа\DSCN4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ll\Desktop\Наташа\DSCN4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71" y="2630697"/>
            <a:ext cx="5628117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Наташа\DSCN4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ll\Desktop\Наташа\DSCN4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45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Наташа\DSCN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ll\Desktop\Наташа\DSCN4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04" y="3178979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Вот такие приглашения у нас получились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8194" name="Picture 2" descr="C:\Users\Dell\Desktop\Наташа\DSCN4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716016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ll\Desktop\Наташа\DSCN4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559602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67335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r>
              <a:rPr lang="ru-RU" sz="6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1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27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такие приглашения у нас получились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8</cp:revision>
  <dcterms:created xsi:type="dcterms:W3CDTF">2015-01-16T08:46:22Z</dcterms:created>
  <dcterms:modified xsi:type="dcterms:W3CDTF">2015-02-22T16:30:51Z</dcterms:modified>
</cp:coreProperties>
</file>