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73" r:id="rId6"/>
    <p:sldId id="275" r:id="rId7"/>
    <p:sldId id="259" r:id="rId8"/>
    <p:sldId id="260" r:id="rId9"/>
    <p:sldId id="268" r:id="rId10"/>
    <p:sldId id="281" r:id="rId11"/>
    <p:sldId id="261" r:id="rId12"/>
    <p:sldId id="262" r:id="rId13"/>
    <p:sldId id="263" r:id="rId14"/>
    <p:sldId id="280" r:id="rId15"/>
    <p:sldId id="264" r:id="rId16"/>
    <p:sldId id="265" r:id="rId17"/>
    <p:sldId id="266" r:id="rId18"/>
    <p:sldId id="272" r:id="rId19"/>
    <p:sldId id="276" r:id="rId20"/>
    <p:sldId id="269" r:id="rId21"/>
    <p:sldId id="270" r:id="rId22"/>
    <p:sldId id="271" r:id="rId23"/>
    <p:sldId id="274" r:id="rId24"/>
    <p:sldId id="267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EB81-EA4B-4CB7-9A81-CCE93EFA45AD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05F6-DECD-4D12-8EAB-3711960B39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 матрешки</a:t>
            </a:r>
            <a:endParaRPr lang="ru-RU" dirty="0"/>
          </a:p>
        </p:txBody>
      </p:sp>
      <p:pic>
        <p:nvPicPr>
          <p:cNvPr id="13316" name="Picture 4" descr="http://www.de-kay.ru/photo/2008/vernisazh-matryo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667500" cy="44672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rnovosti.ru/static/images/archive/2714/matreshka.jpg"/>
          <p:cNvPicPr>
            <a:picLocks noChangeAspect="1" noChangeArrowheads="1"/>
          </p:cNvPicPr>
          <p:nvPr/>
        </p:nvPicPr>
        <p:blipFill>
          <a:blip r:embed="rId2" cstate="print"/>
          <a:srcRect l="10000" r="12000"/>
          <a:stretch>
            <a:fillRect/>
          </a:stretch>
        </p:blipFill>
        <p:spPr bwMode="auto">
          <a:xfrm>
            <a:off x="2987824" y="548680"/>
            <a:ext cx="2808312" cy="5788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Семеновская матрешка</a:t>
            </a:r>
            <a:endParaRPr lang="ru-RU" dirty="0"/>
          </a:p>
        </p:txBody>
      </p:sp>
      <p:pic>
        <p:nvPicPr>
          <p:cNvPr id="24578" name="Picture 2" descr="http://ot1do3.ru/wp-content/uploads/2011/11/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128273" cy="4104456"/>
          </a:xfrm>
          <a:prstGeom prst="rect">
            <a:avLst/>
          </a:prstGeom>
          <a:noFill/>
        </p:spPr>
      </p:pic>
      <p:pic>
        <p:nvPicPr>
          <p:cNvPr id="4" name="Picture 4" descr="http://www.artshop-rus.com/images/goods/prev/103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392488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02.yapfiles.ru/files/538128/matreshka.png"/>
          <p:cNvPicPr>
            <a:picLocks noChangeAspect="1" noChangeArrowheads="1"/>
          </p:cNvPicPr>
          <p:nvPr/>
        </p:nvPicPr>
        <p:blipFill>
          <a:blip r:embed="rId2" cstate="print"/>
          <a:srcRect l="27187" r="30625"/>
          <a:stretch>
            <a:fillRect/>
          </a:stretch>
        </p:blipFill>
        <p:spPr bwMode="auto">
          <a:xfrm>
            <a:off x="2987824" y="332656"/>
            <a:ext cx="3240360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Полховмайдановская</a:t>
            </a:r>
            <a:r>
              <a:rPr lang="ru-RU" dirty="0" smtClean="0"/>
              <a:t> </a:t>
            </a:r>
            <a:r>
              <a:rPr lang="ru-RU" dirty="0" smtClean="0"/>
              <a:t>матрешка</a:t>
            </a:r>
            <a:endParaRPr lang="ru-RU" dirty="0"/>
          </a:p>
        </p:txBody>
      </p:sp>
      <p:pic>
        <p:nvPicPr>
          <p:cNvPr id="5122" name="Picture 2" descr="http://img0.liveinternet.ru/images/attach/c/0/52/487/52487812_mat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29121" cy="4320480"/>
          </a:xfrm>
          <a:prstGeom prst="rect">
            <a:avLst/>
          </a:prstGeom>
          <a:noFill/>
        </p:spPr>
      </p:pic>
      <p:pic>
        <p:nvPicPr>
          <p:cNvPr id="6" name="Picture 2" descr="http://ma333.narod.ru/pictures/mat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39643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aeved1147.photofile.users.photofile.ru/photo/kraeved1147.photofile/4171102/xlarge/101667022.gif"/>
          <p:cNvPicPr>
            <a:picLocks noChangeAspect="1" noChangeArrowheads="1"/>
          </p:cNvPicPr>
          <p:nvPr/>
        </p:nvPicPr>
        <p:blipFill>
          <a:blip r:embed="rId2" cstate="print"/>
          <a:srcRect l="7188" r="8946"/>
          <a:stretch>
            <a:fillRect/>
          </a:stretch>
        </p:blipFill>
        <p:spPr bwMode="auto">
          <a:xfrm>
            <a:off x="2123728" y="1268760"/>
            <a:ext cx="5040560" cy="4000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g.ashkimsin.ru/forums/monthly_04_2010/user2076/post53937_img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867150" cy="6096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Тверская матрешка</a:t>
            </a:r>
            <a:endParaRPr lang="ru-RU" dirty="0"/>
          </a:p>
        </p:txBody>
      </p:sp>
      <p:pic>
        <p:nvPicPr>
          <p:cNvPr id="20484" name="Picture 4" descr="http://ovesti.ru/uploads/posts/2011-06/1307504545_matreshk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64" y="1556792"/>
            <a:ext cx="6975704" cy="4429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webartplus.narod.ru/mt/mt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367665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webartplus.narod.ru/mt/mt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67665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sellday.ru/upload/normal/moskva-russkie_matreshki_368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www.webartplus.narod.ru/matreshka/mtrsh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280733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www.sadko-shop.ru/img/imagemanager/matreshka/img_2776.jpg"/>
          <p:cNvPicPr>
            <a:picLocks noChangeAspect="1" noChangeArrowheads="1"/>
          </p:cNvPicPr>
          <p:nvPr/>
        </p:nvPicPr>
        <p:blipFill>
          <a:blip r:embed="rId3" cstate="print"/>
          <a:srcRect l="8337" r="14253"/>
          <a:stretch>
            <a:fillRect/>
          </a:stretch>
        </p:blipFill>
        <p:spPr bwMode="auto">
          <a:xfrm>
            <a:off x="3347864" y="1124744"/>
            <a:ext cx="5544616" cy="4776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ornovosti.ru/static/images/archive/2714/matreshka.jpg"/>
          <p:cNvPicPr>
            <a:picLocks noChangeAspect="1" noChangeArrowheads="1"/>
          </p:cNvPicPr>
          <p:nvPr/>
        </p:nvPicPr>
        <p:blipFill>
          <a:blip r:embed="rId2" cstate="print"/>
          <a:srcRect l="10345" r="10345"/>
          <a:stretch>
            <a:fillRect/>
          </a:stretch>
        </p:blipFill>
        <p:spPr bwMode="auto">
          <a:xfrm>
            <a:off x="755576" y="1484784"/>
            <a:ext cx="1872208" cy="3795193"/>
          </a:xfrm>
          <a:prstGeom prst="rect">
            <a:avLst/>
          </a:prstGeom>
          <a:noFill/>
        </p:spPr>
      </p:pic>
      <p:pic>
        <p:nvPicPr>
          <p:cNvPr id="3" name="Picture 2" descr="http://s02.yapfiles.ru/files/538128/matreshka.png"/>
          <p:cNvPicPr>
            <a:picLocks noChangeAspect="1" noChangeArrowheads="1"/>
          </p:cNvPicPr>
          <p:nvPr/>
        </p:nvPicPr>
        <p:blipFill>
          <a:blip r:embed="rId3" cstate="print"/>
          <a:srcRect l="27187" r="30625"/>
          <a:stretch>
            <a:fillRect/>
          </a:stretch>
        </p:blipFill>
        <p:spPr bwMode="auto">
          <a:xfrm>
            <a:off x="2339752" y="1340768"/>
            <a:ext cx="2160240" cy="3840427"/>
          </a:xfrm>
          <a:prstGeom prst="rect">
            <a:avLst/>
          </a:prstGeom>
          <a:noFill/>
        </p:spPr>
      </p:pic>
      <p:pic>
        <p:nvPicPr>
          <p:cNvPr id="4" name="Рисунок 3" descr="http://www.webartplus.narod.ru/matreshka/mtrsh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1872207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img.ashkimsin.ru/forums/monthly_04_2010/user2076/post53937_img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12776"/>
            <a:ext cx="2329683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Старорусская матрешка</a:t>
            </a:r>
            <a:endParaRPr lang="ru-RU" dirty="0"/>
          </a:p>
        </p:txBody>
      </p:sp>
      <p:pic>
        <p:nvPicPr>
          <p:cNvPr id="1026" name="Picture 2" descr="http://gorod.tomsk.ru/uploads/28460/1236135961/38377764_mat1_2.jpg"/>
          <p:cNvPicPr>
            <a:picLocks noChangeAspect="1" noChangeArrowheads="1"/>
          </p:cNvPicPr>
          <p:nvPr/>
        </p:nvPicPr>
        <p:blipFill>
          <a:blip r:embed="rId2" cstate="print"/>
          <a:srcRect t="3972"/>
          <a:stretch>
            <a:fillRect/>
          </a:stretch>
        </p:blipFill>
        <p:spPr bwMode="auto">
          <a:xfrm>
            <a:off x="3059832" y="1412776"/>
            <a:ext cx="2857500" cy="52227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матрешки</a:t>
            </a:r>
            <a:endParaRPr lang="ru-RU" dirty="0"/>
          </a:p>
        </p:txBody>
      </p:sp>
      <p:pic>
        <p:nvPicPr>
          <p:cNvPr id="26626" name="Picture 2" descr="Русская матрёшка. Часть 2. Технология изготовления. (11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574477" cy="4896544"/>
          </a:xfrm>
          <a:prstGeom prst="rect">
            <a:avLst/>
          </a:prstGeom>
          <a:noFill/>
        </p:spPr>
      </p:pic>
      <p:pic>
        <p:nvPicPr>
          <p:cNvPr id="26628" name="Picture 4" descr="Русская матрёшка. Часть 2. Технология изготовления. (11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3638178" cy="4850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усская матрёшка. Часть 2. Технология изготовления. (11 фото)"/>
          <p:cNvPicPr>
            <a:picLocks noChangeAspect="1" noChangeArrowheads="1"/>
          </p:cNvPicPr>
          <p:nvPr/>
        </p:nvPicPr>
        <p:blipFill>
          <a:blip r:embed="rId2" cstate="print"/>
          <a:srcRect l="13860" r="10541"/>
          <a:stretch>
            <a:fillRect/>
          </a:stretch>
        </p:blipFill>
        <p:spPr bwMode="auto">
          <a:xfrm>
            <a:off x="323528" y="1124744"/>
            <a:ext cx="4320480" cy="4048125"/>
          </a:xfrm>
          <a:prstGeom prst="rect">
            <a:avLst/>
          </a:prstGeom>
          <a:noFill/>
        </p:spPr>
      </p:pic>
      <p:pic>
        <p:nvPicPr>
          <p:cNvPr id="27652" name="Picture 4" descr="Русская матрёшка. Часть 2. Технология изготовления. (11 фото)"/>
          <p:cNvPicPr>
            <a:picLocks noChangeAspect="1" noChangeArrowheads="1"/>
          </p:cNvPicPr>
          <p:nvPr/>
        </p:nvPicPr>
        <p:blipFill>
          <a:blip r:embed="rId3" cstate="print"/>
          <a:srcRect l="16380" t="1619" r="15581" b="6108"/>
          <a:stretch>
            <a:fillRect/>
          </a:stretch>
        </p:blipFill>
        <p:spPr bwMode="auto">
          <a:xfrm>
            <a:off x="4788024" y="1124744"/>
            <a:ext cx="388843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img0.liveinternet.ru/images/attach/c/0/42/528/42528621_matre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4549000" cy="3024336"/>
          </a:xfrm>
          <a:prstGeom prst="rect">
            <a:avLst/>
          </a:prstGeom>
          <a:noFill/>
        </p:spPr>
      </p:pic>
      <p:pic>
        <p:nvPicPr>
          <p:cNvPr id="28680" name="Picture 8" descr="http://img1.liveinternet.ru/images/attach/c/0/44/264/44264282_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3365591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68482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711825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Детские рисунки</a:t>
            </a:r>
            <a:endParaRPr lang="ru-RU" dirty="0"/>
          </a:p>
        </p:txBody>
      </p:sp>
      <p:pic>
        <p:nvPicPr>
          <p:cNvPr id="1026" name="Picture 2" descr="http://festival.1september.ru/articles/564356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352675" cy="3333750"/>
          </a:xfrm>
          <a:prstGeom prst="rect">
            <a:avLst/>
          </a:prstGeom>
          <a:noFill/>
        </p:spPr>
      </p:pic>
      <p:pic>
        <p:nvPicPr>
          <p:cNvPr id="1028" name="Picture 4" descr="http://900igr.net/datas/izo/Igrushka-matrjoshka/0010-010-TSentry-izgotovlenija-igrushek-ZagorskSemenovo-Polkhov-Majdan.jpg"/>
          <p:cNvPicPr>
            <a:picLocks noChangeAspect="1" noChangeArrowheads="1"/>
          </p:cNvPicPr>
          <p:nvPr/>
        </p:nvPicPr>
        <p:blipFill>
          <a:blip r:embed="rId3" cstate="print"/>
          <a:srcRect l="40550" t="25200" r="37400" b="19151"/>
          <a:stretch>
            <a:fillRect/>
          </a:stretch>
        </p:blipFill>
        <p:spPr bwMode="auto">
          <a:xfrm>
            <a:off x="3275856" y="1772816"/>
            <a:ext cx="2016224" cy="3816424"/>
          </a:xfrm>
          <a:prstGeom prst="rect">
            <a:avLst/>
          </a:prstGeom>
          <a:noFill/>
        </p:spPr>
      </p:pic>
      <p:pic>
        <p:nvPicPr>
          <p:cNvPr id="3074" name="Picture 2" descr="http://detsad27.cheb.ru/images/pict_matre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3134306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psim.ru/images/izo/img_478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2514600" cy="3352801"/>
          </a:xfrm>
          <a:prstGeom prst="rect">
            <a:avLst/>
          </a:prstGeom>
          <a:noFill/>
        </p:spPr>
      </p:pic>
      <p:pic>
        <p:nvPicPr>
          <p:cNvPr id="34820" name="Picture 4" descr="http://www.kalyamalya.ru/modules/bamagalerie3/galerie/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228" y="548680"/>
            <a:ext cx="3341171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amddn.ru/old/oldnews/2009/news-09710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86312"/>
            <a:ext cx="6912768" cy="5193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.rustoys.ru/toys/voda.php?im=Pervaya_matreshka_7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5"/>
            <a:ext cx="6264696" cy="48725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rod.tomsk.ru/uploads/28460/1236135961/38407969_mat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92696"/>
            <a:ext cx="4762500" cy="5010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webartplus.narod.ru/mt/mt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0050"/>
            <a:ext cx="6696744" cy="5308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Загорская</a:t>
            </a:r>
            <a:r>
              <a:rPr lang="ru-RU" dirty="0" smtClean="0"/>
              <a:t> матрешка</a:t>
            </a:r>
            <a:endParaRPr lang="ru-RU" dirty="0"/>
          </a:p>
        </p:txBody>
      </p:sp>
      <p:pic>
        <p:nvPicPr>
          <p:cNvPr id="16386" name="Picture 2" descr="http://122012.imgbb.ru/user/77/778418/1/87b27f12cd02ad1234dd8a3dd65c0b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51" y="1700808"/>
            <a:ext cx="7191341" cy="44706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doseng.org/uploads/posts/2011-06/thumbs/1308627236_1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667500" cy="5010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raeved1147.photofile.users.photofile.ru/photo/kraeved1147.photofile/4171102/xlarge/10166699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9900"/>
              </a:clrFrom>
              <a:clrTo>
                <a:srgbClr val="CC9900">
                  <a:alpha val="0"/>
                </a:srgbClr>
              </a:clrTo>
            </a:clrChange>
          </a:blip>
          <a:srcRect l="6275" t="-1302" r="5660"/>
          <a:stretch>
            <a:fillRect/>
          </a:stretch>
        </p:blipFill>
        <p:spPr bwMode="auto">
          <a:xfrm>
            <a:off x="1403648" y="476672"/>
            <a:ext cx="6480720" cy="56017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16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Русские матрешки</vt:lpstr>
      <vt:lpstr>Старорусская матрешка</vt:lpstr>
      <vt:lpstr>Слайд 3</vt:lpstr>
      <vt:lpstr>Слайд 4</vt:lpstr>
      <vt:lpstr>Слайд 5</vt:lpstr>
      <vt:lpstr>Слайд 6</vt:lpstr>
      <vt:lpstr>Загорская матрешка</vt:lpstr>
      <vt:lpstr>Слайд 8</vt:lpstr>
      <vt:lpstr>Слайд 9</vt:lpstr>
      <vt:lpstr>Слайд 10</vt:lpstr>
      <vt:lpstr>Семеновская матрешка</vt:lpstr>
      <vt:lpstr>Слайд 12</vt:lpstr>
      <vt:lpstr>Полховмайдановская матрешка</vt:lpstr>
      <vt:lpstr>Слайд 14</vt:lpstr>
      <vt:lpstr>Слайд 15</vt:lpstr>
      <vt:lpstr>Тверская матрешка</vt:lpstr>
      <vt:lpstr>Слайд 17</vt:lpstr>
      <vt:lpstr>Слайд 18</vt:lpstr>
      <vt:lpstr>Слайд 19</vt:lpstr>
      <vt:lpstr>Современные матрешки</vt:lpstr>
      <vt:lpstr>Слайд 21</vt:lpstr>
      <vt:lpstr>Слайд 22</vt:lpstr>
      <vt:lpstr>Слайд 23</vt:lpstr>
      <vt:lpstr>Детские рисунки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матрешки</dc:title>
  <dc:creator>oo7</dc:creator>
  <cp:lastModifiedBy>oo7</cp:lastModifiedBy>
  <cp:revision>40</cp:revision>
  <dcterms:created xsi:type="dcterms:W3CDTF">2013-04-19T16:08:54Z</dcterms:created>
  <dcterms:modified xsi:type="dcterms:W3CDTF">2013-09-26T07:24:18Z</dcterms:modified>
</cp:coreProperties>
</file>