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63465-8430-45D9-8DE1-FE38D258B99A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0DDB0-5454-440D-8B41-77ACF4059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дороги ели спят в инее седом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Спят деревья, спит река,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Скованная льдом.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Мягко падает снежок,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вьется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голубой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дымок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Словно в дымке все кругом,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голубые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дали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село родное люди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«Дымково» назвали.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DDB0-5454-440D-8B41-77ACF4059E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Послушайте, как дымковские мастера делают свои  игрушки. Красную мягкую глину для игрушек  берут неподалеку от Дымково. Ее смешивают  с мелким просеянным речным песком. Мастерица быстро мнет приготовленную глину и лепит из нее фигурку козлика, петуха или другую игрушку.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DDB0-5454-440D-8B41-77ACF4059EA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поверхность игрушки была гладкой, ее заглаживают мокрой тряпочкой. Потом дня два-три игрушки подсыхают в комнате. Затем их обжигают в печах. Игрушки становятся твердыми. Когда игрушки остынут, их белят мелом разведенном на молоке.  А затем фигурки «наряжают».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DDB0-5454-440D-8B41-77ACF4059EA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 расписывают разными красками с помощью мягких кисточек. И выходят из под кисточек узоры: кружочки, прямые и волнистые полоски, клеточки, пятнышки, точки. Все на своем месте и все горит ярко- ярко.              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Кружочки, клеточки, полоски-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Простой, казалось бы, узор…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отвести не в силах взор.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Краски малиновые, красные, зеленые, оранжевые, желтые, синие – пестро и весело, как в хороводе!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DDB0-5454-440D-8B41-77ACF4059EA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Но, оказывается, работа еще не закончена. Еще предстоит «сажать  золото» (мягкая позолоченная фольга) . Мастерица смачивает кисточку в сыром яйце, легонько касается золотого квадратика или ромбика и «сажает» его на нужное место – барыням и водоноскам на кокошники и шляпы, петухам – на гребешки… Вот теперь игрушки засветились и стали еще ярче.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DDB0-5454-440D-8B41-77ACF4059EA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 наше время в Вятке, которая теперь называется город Киров, находятся мастерские знаменитой дымковской игрушки. И делают там не только свистульки, а сказочных коней, индюков, похожих на жар – птиц, баранов в штанишках, барыней и кавалеров и многое другое и все это - настоящее чудо, все игрушки как многоцветное солнышко!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DDB0-5454-440D-8B41-77ACF4059EA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Рассматриваем элементы.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DDB0-5454-440D-8B41-77ACF4059EA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Рисуем лошадку.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DDB0-5454-440D-8B41-77ACF4059EA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Рисуем лошадку.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DDB0-5454-440D-8B41-77ACF4059EA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Там любили песни, пляски.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том селе рождались сказки.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Вечера зимою длинны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лепили там из глины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Всё игрушки - непростые,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волшебно-расписные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Белоснежны, как березки,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Кружочки, клеточки. Полоски.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DDB0-5454-440D-8B41-77ACF4059EA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Простой, казалось бы, узор.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отвести не в силах взор.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пошла о дымке слав,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Заслужив на это право!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Говорят о ней повсюду.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Удивительному чуду мы поклонимся не раз!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 дымковской игрушке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ведем сейчас рассказ.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DDB0-5454-440D-8B41-77ACF4059EA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высокого берега Вятки, на котором стоит город Вятка, видно село Дымково. А почему оно так называется? В старину - и зимой, когда топились печи, и летом, когда туман  поднимается от реки, село это – будто дымкой окутано , все в дыму. Здесь в далекую  старину и зародилась игрушка, которую так и назвали – «дымковская».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DDB0-5454-440D-8B41-77ACF4059EA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 знаменито Дымково? Игрушкою своей!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ней нету цвету дымного что серости серей .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ней что – то есть от радуги, от капелек росы.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ней что-то есть от радости, гремящей, как басы!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DDB0-5454-440D-8B41-77ACF4059E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Вначале были только свистульки. Из небольшого глиняного шарика с отверстиями свистулька превращалась то в уточку, то в петушка, то в конька.  Всю зиму женщины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Дымкова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лепили их для особого праздника, который не справляли больше нигде.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DDB0-5454-440D-8B41-77ACF4059EA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назывался «Свистунья». Необыкновенный был праздник. Весь город дня три  гулял на большой площади – с музыкой, качелями и каруселями, плясками и песнями и непрерывным, заливистым свистом.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DDB0-5454-440D-8B41-77ACF4059EA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люди смеются и бережно держат перед лицами глиняную небольшую игрушку, изображающую двухголового зверя или барана с золотыми пятнами на боках. В хвост этому барану и свистят.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DDB0-5454-440D-8B41-77ACF4059EA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Зимой после праздников дымковские игрушки ставили между оконными стеклами. Они украшали дома. За окном – снег, сугробы, а в окнах в любую непогоду ярко светятся, улыбаются удивительные игрушки.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DDB0-5454-440D-8B41-77ACF4059EA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182-1EC2-4445-BBF9-76D6F024A39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A6A-ED8D-4ECC-ACAE-6F577837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182-1EC2-4445-BBF9-76D6F024A39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A6A-ED8D-4ECC-ACAE-6F577837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182-1EC2-4445-BBF9-76D6F024A39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A6A-ED8D-4ECC-ACAE-6F577837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182-1EC2-4445-BBF9-76D6F024A39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A6A-ED8D-4ECC-ACAE-6F577837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182-1EC2-4445-BBF9-76D6F024A39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A6A-ED8D-4ECC-ACAE-6F577837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182-1EC2-4445-BBF9-76D6F024A39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A6A-ED8D-4ECC-ACAE-6F577837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182-1EC2-4445-BBF9-76D6F024A39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A6A-ED8D-4ECC-ACAE-6F577837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182-1EC2-4445-BBF9-76D6F024A39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A6A-ED8D-4ECC-ACAE-6F577837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182-1EC2-4445-BBF9-76D6F024A39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A6A-ED8D-4ECC-ACAE-6F577837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182-1EC2-4445-BBF9-76D6F024A39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A6A-ED8D-4ECC-ACAE-6F577837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182-1EC2-4445-BBF9-76D6F024A39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A6A-ED8D-4ECC-ACAE-6F577837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1182-1EC2-4445-BBF9-76D6F024A39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6DA6A-ED8D-4ECC-ACAE-6F577837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(8)( Деревенский мостик ) масло , холст 50 х 100_en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090d0be89dc252ec06903da3f561b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ec4a_81ecc7c6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3112238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yimkovskaya_igrush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0aeaf5e65f7276de19d2cfb5badc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oc_z_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500042"/>
            <a:ext cx="7000923" cy="56436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ebc6_f2494b36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04787"/>
            <a:ext cx="5715000" cy="64484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a41cd2e9aec95174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85728"/>
            <a:ext cx="5429288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xfon.com-1273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80010-0-98267000-1328766870_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c631f40c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d044f33a3ddf2b36e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57166"/>
            <a:ext cx="4643470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500042"/>
            <a:ext cx="5143535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90ce9814e988ad39ee1eb509a7b2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1" y="428604"/>
            <a:ext cx="6715172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478190_duym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489</Words>
  <Application>Microsoft Office PowerPoint</Application>
  <PresentationFormat>Экран (4:3)</PresentationFormat>
  <Paragraphs>63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7</cp:revision>
  <dcterms:created xsi:type="dcterms:W3CDTF">2013-10-09T16:28:03Z</dcterms:created>
  <dcterms:modified xsi:type="dcterms:W3CDTF">2013-10-10T18:38:19Z</dcterms:modified>
</cp:coreProperties>
</file>