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9" r:id="rId5"/>
    <p:sldId id="273" r:id="rId6"/>
    <p:sldId id="257" r:id="rId7"/>
    <p:sldId id="270" r:id="rId8"/>
    <p:sldId id="261" r:id="rId9"/>
    <p:sldId id="258" r:id="rId10"/>
    <p:sldId id="25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67" d="100"/>
          <a:sy n="67" d="100"/>
        </p:scale>
        <p:origin x="-139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3212_1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312" y="260648"/>
            <a:ext cx="8707499" cy="590465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65" r="10084"/>
          <a:stretch>
            <a:fillRect/>
          </a:stretch>
        </p:blipFill>
        <p:spPr>
          <a:xfrm>
            <a:off x="1331640" y="188640"/>
            <a:ext cx="6696744" cy="642671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76016986_flag-ros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992888" cy="6394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сентября 1939 года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31360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899592" y="1124743"/>
            <a:ext cx="7200800" cy="552369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QfqeIz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80928"/>
            <a:ext cx="5442067" cy="3816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июня 1941 года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1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5206079" cy="33123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1945 года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5497502_Parad_Pobeduy_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755576" y="1268760"/>
            <a:ext cx="7848872" cy="52251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«Никто не забыт,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67-067-Pamjatnik-gero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0" t="5405" r="2270" b="13454"/>
          <a:stretch>
            <a:fillRect/>
          </a:stretch>
        </p:blipFill>
        <p:spPr>
          <a:xfrm>
            <a:off x="683568" y="1556792"/>
            <a:ext cx="7992888" cy="50954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2009_a_globu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4052"/>
            <a:ext cx="6408712" cy="6232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 dove pe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79998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93524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7621519" cy="5091175"/>
          </a:xfrm>
        </p:spPr>
      </p:pic>
      <p:pic>
        <p:nvPicPr>
          <p:cNvPr id="9" name="Содержимое 8" descr="2544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104456" cy="547071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1 сентября 1939 года</vt:lpstr>
      <vt:lpstr>22 июня 1941 года</vt:lpstr>
      <vt:lpstr>9 мая 1945 года</vt:lpstr>
      <vt:lpstr>Слайд 5</vt:lpstr>
      <vt:lpstr>«Никто не забыт,  ничто не забыто»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2014-08-28T13:54:33Z</dcterms:created>
  <dcterms:modified xsi:type="dcterms:W3CDTF">2014-09-01T17:31:48Z</dcterms:modified>
</cp:coreProperties>
</file>