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57" r:id="rId3"/>
    <p:sldId id="263" r:id="rId4"/>
    <p:sldId id="264" r:id="rId5"/>
    <p:sldId id="266" r:id="rId6"/>
    <p:sldId id="267" r:id="rId7"/>
    <p:sldId id="270" r:id="rId8"/>
    <p:sldId id="272" r:id="rId9"/>
    <p:sldId id="273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77425" autoAdjust="0"/>
  </p:normalViewPr>
  <p:slideViewPr>
    <p:cSldViewPr>
      <p:cViewPr varScale="1">
        <p:scale>
          <a:sx n="56" d="100"/>
          <a:sy n="56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3E61B-95E0-497E-B0F4-84D1BC6EE20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F3F44-C2C6-438F-9D9B-EFF697A981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4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Первые автобусы были изобретены в Англии в 1830 г. Они предназначались для перевозки небольших групп пассажиров, приводились в движение паровым двигателем и назывались омнибусами,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что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означало транспорт для всех.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3F44-C2C6-438F-9D9B-EFF697A981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 к остановке подошёл нужный тебе автобус - садись в него только тогда, когда он полностью остановится. Водитель следит за посадкой и высадкой пассажиров с помощью наружных зеркал. Садись в автобус спокойно. Не суетись и не старайся оттолкнуть других пассажиров, чтобы первому войти в автобус. Веди себя достойно! В переднюю дверь должны садиться пожилые люди, мамы и папы с маленькими детьми, инвалиды и беременные женщины - эта дверь лучше видна водителю. Не старайся запрыгнуть в автобус в последнее мгновение, когда двери уже начали закрываться. Водитель перед отправкой следит за движением других транспортных средств и может, закрывая двери, защемить тебя.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3F44-C2C6-438F-9D9B-EFF697A981C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 userDrawn="1"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7FAB3B-9DB2-499A-BE62-8245C9DFC23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59CAD3-2FFA-4EAE-853D-31BFFA8F3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9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7072362" cy="5506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15016"/>
            <a:ext cx="8458200" cy="914400"/>
          </a:xfrm>
        </p:spPr>
        <p:txBody>
          <a:bodyPr/>
          <a:lstStyle/>
          <a:p>
            <a:r>
              <a:rPr lang="ru-RU" dirty="0" smtClean="0"/>
              <a:t>2 младшая группа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4335386"/>
            <a:ext cx="385765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колёсах едет дом.</a:t>
            </a:r>
          </a:p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могут ездить в нём.</a:t>
            </a:r>
          </a:p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бокам – большие окна,</a:t>
            </a:r>
          </a:p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Сверху крыша, чтоб не мокнуть,</a:t>
            </a:r>
          </a:p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АВТОБУСОМ зовут.</a:t>
            </a:r>
          </a:p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него есть свой маршрут.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1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 noChangeArrowheads="1"/>
          </p:cNvPicPr>
          <p:nvPr/>
        </p:nvPicPr>
        <p:blipFill>
          <a:blip r:embed="rId2" cstate="print"/>
          <a:srcRect b="50082"/>
          <a:stretch>
            <a:fillRect/>
          </a:stretch>
        </p:blipFill>
        <p:spPr bwMode="auto">
          <a:xfrm>
            <a:off x="757857" y="585597"/>
            <a:ext cx="6929486" cy="4892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рыч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4000504"/>
            <a:ext cx="2740766" cy="26432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8319" y="5086191"/>
            <a:ext cx="4171333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Зебра – белые полоски,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дороге переход!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по ней шагаем смело –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и должен пешеход!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6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55899"/>
            <a:ext cx="3000396" cy="165872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Первый </a:t>
            </a:r>
            <a:br>
              <a:rPr lang="ru-RU" sz="4400" dirty="0" smtClean="0"/>
            </a:br>
            <a:r>
              <a:rPr lang="ru-RU" sz="4400" dirty="0" smtClean="0"/>
              <a:t>автобус</a:t>
            </a:r>
            <a:endParaRPr lang="ru-RU" sz="4400" dirty="0"/>
          </a:p>
        </p:txBody>
      </p:sp>
      <p:pic>
        <p:nvPicPr>
          <p:cNvPr id="6" name="Рисунок 5" descr="135481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57166"/>
            <a:ext cx="4752942" cy="329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d47b4ac385af51997c1c1b1743305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071942"/>
            <a:ext cx="3718491" cy="2561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Содержимое 3" descr="Antwerpse_omnibus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14282" y="2786058"/>
            <a:ext cx="4929222" cy="3688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карыч копи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85728"/>
            <a:ext cx="2370392" cy="22860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5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y\Мои документы\автобус\fc24ee1d3e1e6148091273964bf9a8ab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31732" y="1329156"/>
            <a:ext cx="7126482" cy="4750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рыч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344" y="4357694"/>
            <a:ext cx="2370392" cy="2286016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автобусы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5572140"/>
            <a:ext cx="385765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Автобус  - это общественный транспорт. Он перевозит людей.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015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ыч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344" y="4357694"/>
            <a:ext cx="2370392" cy="2286016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5720" y="66197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_GroticRoughXBkObl" pitchFamily="34" charset="-52"/>
              </a:rPr>
              <a:t>Дорожный знак</a:t>
            </a:r>
            <a:br>
              <a:rPr lang="ru-RU" dirty="0" smtClean="0">
                <a:latin typeface="a_GroticRoughXBkObl" pitchFamily="34" charset="-52"/>
              </a:rPr>
            </a:br>
            <a:r>
              <a:rPr lang="ru-RU" dirty="0" smtClean="0">
                <a:latin typeface="a_GroticRoughXBkObl" pitchFamily="34" charset="-52"/>
              </a:rPr>
              <a:t>«ОСТАНОВКА»</a:t>
            </a:r>
            <a:endParaRPr lang="ru-RU" dirty="0">
              <a:latin typeface="a_GroticRoughXBkObl" pitchFamily="34" charset="-52"/>
            </a:endParaRPr>
          </a:p>
        </p:txBody>
      </p:sp>
      <p:pic>
        <p:nvPicPr>
          <p:cNvPr id="7" name="Picture 2" descr="C:\Documents and Settings\My\Мои документы\автобус\fc24ee1d3e1e6148091273964bf9a8a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00430" y="3000372"/>
            <a:ext cx="5031009" cy="3345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олилиния 15"/>
          <p:cNvSpPr/>
          <p:nvPr/>
        </p:nvSpPr>
        <p:spPr>
          <a:xfrm>
            <a:off x="214282" y="1791225"/>
            <a:ext cx="3643338" cy="270934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865494 w 2709344"/>
              <a:gd name="connsiteY0" fmla="*/ 4098755 h 3643338"/>
              <a:gd name="connsiteX1" fmla="*/ 790234 w 2709344"/>
              <a:gd name="connsiteY1" fmla="*/ 4174015 h 3643338"/>
              <a:gd name="connsiteX2" fmla="*/ 714974 w 2709344"/>
              <a:gd name="connsiteY2" fmla="*/ 4098755 h 3643338"/>
              <a:gd name="connsiteX3" fmla="*/ 790234 w 2709344"/>
              <a:gd name="connsiteY3" fmla="*/ 4023495 h 3643338"/>
              <a:gd name="connsiteX4" fmla="*/ 865494 w 2709344"/>
              <a:gd name="connsiteY4" fmla="*/ 4098755 h 3643338"/>
              <a:gd name="connsiteX0" fmla="*/ 974035 w 2709344"/>
              <a:gd name="connsiteY0" fmla="*/ 3964489 h 3643338"/>
              <a:gd name="connsiteX1" fmla="*/ 823516 w 2709344"/>
              <a:gd name="connsiteY1" fmla="*/ 4115008 h 3643338"/>
              <a:gd name="connsiteX2" fmla="*/ 672997 w 2709344"/>
              <a:gd name="connsiteY2" fmla="*/ 3964489 h 3643338"/>
              <a:gd name="connsiteX3" fmla="*/ 823516 w 2709344"/>
              <a:gd name="connsiteY3" fmla="*/ 3813970 h 3643338"/>
              <a:gd name="connsiteX4" fmla="*/ 974035 w 2709344"/>
              <a:gd name="connsiteY4" fmla="*/ 3964489 h 3643338"/>
              <a:gd name="connsiteX0" fmla="*/ 1118790 w 2709344"/>
              <a:gd name="connsiteY0" fmla="*/ 3684125 h 3643338"/>
              <a:gd name="connsiteX1" fmla="*/ 893011 w 2709344"/>
              <a:gd name="connsiteY1" fmla="*/ 3909904 h 3643338"/>
              <a:gd name="connsiteX2" fmla="*/ 667232 w 2709344"/>
              <a:gd name="connsiteY2" fmla="*/ 3684125 h 3643338"/>
              <a:gd name="connsiteX3" fmla="*/ 893011 w 2709344"/>
              <a:gd name="connsiteY3" fmla="*/ 3458346 h 3643338"/>
              <a:gd name="connsiteX4" fmla="*/ 1118790 w 2709344"/>
              <a:gd name="connsiteY4" fmla="*/ 3684125 h 364333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28934" y="3722"/>
                </a:moveTo>
                <a:cubicBezTo>
                  <a:pt x="31602" y="3447"/>
                  <a:pt x="34293" y="4089"/>
                  <a:pt x="36274" y="5474"/>
                </a:cubicBezTo>
                <a:cubicBezTo>
                  <a:pt x="39403" y="7662"/>
                  <a:pt x="40100" y="11209"/>
                  <a:pt x="37951" y="13996"/>
                </a:cubicBezTo>
                <a:cubicBezTo>
                  <a:pt x="42174" y="15697"/>
                  <a:pt x="43046" y="20004"/>
                  <a:pt x="39692" y="22588"/>
                </a:cubicBezTo>
                <a:cubicBezTo>
                  <a:pt x="41412" y="23240"/>
                  <a:pt x="42601" y="24492"/>
                  <a:pt x="42871" y="25936"/>
                </a:cubicBezTo>
                <a:cubicBezTo>
                  <a:pt x="43168" y="27527"/>
                  <a:pt x="42310" y="29115"/>
                  <a:pt x="40627" y="30089"/>
                </a:cubicBezTo>
                <a:cubicBezTo>
                  <a:pt x="42805" y="31494"/>
                  <a:pt x="43520" y="33818"/>
                  <a:pt x="42389" y="35813"/>
                </a:cubicBezTo>
                <a:cubicBezTo>
                  <a:pt x="41527" y="37333"/>
                  <a:pt x="39724" y="38423"/>
                  <a:pt x="37583" y="38716"/>
                </a:cubicBezTo>
                <a:cubicBezTo>
                  <a:pt x="36952" y="40472"/>
                  <a:pt x="35201" y="41871"/>
                  <a:pt x="32919" y="42441"/>
                </a:cubicBezTo>
                <a:cubicBezTo>
                  <a:pt x="31263" y="42855"/>
                  <a:pt x="29464" y="42796"/>
                  <a:pt x="27862" y="42274"/>
                </a:cubicBezTo>
                <a:cubicBezTo>
                  <a:pt x="25665" y="43556"/>
                  <a:pt x="22817" y="44004"/>
                  <a:pt x="20130" y="43492"/>
                </a:cubicBezTo>
                <a:cubicBezTo>
                  <a:pt x="16557" y="42811"/>
                  <a:pt x="13882" y="40556"/>
                  <a:pt x="13361" y="37786"/>
                </a:cubicBezTo>
                <a:cubicBezTo>
                  <a:pt x="11131" y="37773"/>
                  <a:pt x="9017" y="37028"/>
                  <a:pt x="7561" y="35744"/>
                </a:cubicBezTo>
                <a:cubicBezTo>
                  <a:pt x="5349" y="33793"/>
                  <a:pt x="5065" y="30974"/>
                  <a:pt x="6859" y="28789"/>
                </a:cubicBezTo>
                <a:cubicBezTo>
                  <a:pt x="3777" y="28083"/>
                  <a:pt x="1422" y="26191"/>
                  <a:pt x="671" y="23820"/>
                </a:cubicBezTo>
                <a:cubicBezTo>
                  <a:pt x="-213" y="21026"/>
                  <a:pt x="1294" y="18110"/>
                  <a:pt x="4448" y="16513"/>
                </a:cubicBezTo>
                <a:cubicBezTo>
                  <a:pt x="1454" y="12743"/>
                  <a:pt x="3137" y="7846"/>
                  <a:pt x="8180" y="5658"/>
                </a:cubicBezTo>
                <a:cubicBezTo>
                  <a:pt x="7848" y="3509"/>
                  <a:pt x="9604" y="1491"/>
                  <a:pt x="12332" y="886"/>
                </a:cubicBezTo>
                <a:cubicBezTo>
                  <a:pt x="14306" y="447"/>
                  <a:pt x="16436" y="835"/>
                  <a:pt x="17937" y="1905"/>
                </a:cubicBezTo>
                <a:cubicBezTo>
                  <a:pt x="19114" y="386"/>
                  <a:pt x="21374" y="-459"/>
                  <a:pt x="23688" y="-248"/>
                </a:cubicBezTo>
                <a:cubicBezTo>
                  <a:pt x="26398" y="0"/>
                  <a:pt x="28520" y="1633"/>
                  <a:pt x="28799" y="3685"/>
                </a:cubicBezTo>
                <a:cubicBezTo>
                  <a:pt x="28845" y="3697"/>
                  <a:pt x="28889" y="3710"/>
                  <a:pt x="28934" y="3722"/>
                </a:cubicBezTo>
                <a:close/>
              </a:path>
              <a:path w="2709344" h="3643338">
                <a:moveTo>
                  <a:pt x="-3988212" y="879718"/>
                </a:moveTo>
                <a:cubicBezTo>
                  <a:pt x="-4029093" y="879718"/>
                  <a:pt x="-4062233" y="845459"/>
                  <a:pt x="-4062233" y="803200"/>
                </a:cubicBezTo>
                <a:cubicBezTo>
                  <a:pt x="-4062233" y="760940"/>
                  <a:pt x="-4029093" y="726682"/>
                  <a:pt x="-3988212" y="726682"/>
                </a:cubicBezTo>
                <a:cubicBezTo>
                  <a:pt x="-3947331" y="726682"/>
                  <a:pt x="-3914191" y="760940"/>
                  <a:pt x="-3914191" y="803200"/>
                </a:cubicBezTo>
                <a:cubicBezTo>
                  <a:pt x="-3914191" y="845459"/>
                  <a:pt x="-3947331" y="879718"/>
                  <a:pt x="-3988212" y="879718"/>
                </a:cubicBezTo>
                <a:close/>
              </a:path>
              <a:path w="2709344" h="3643338">
                <a:moveTo>
                  <a:pt x="-3856156" y="990073"/>
                </a:moveTo>
                <a:cubicBezTo>
                  <a:pt x="-3937917" y="990073"/>
                  <a:pt x="-4004198" y="921556"/>
                  <a:pt x="-4004198" y="837038"/>
                </a:cubicBezTo>
                <a:cubicBezTo>
                  <a:pt x="-4004198" y="752519"/>
                  <a:pt x="-3937917" y="684003"/>
                  <a:pt x="-3856156" y="684003"/>
                </a:cubicBezTo>
                <a:cubicBezTo>
                  <a:pt x="-3774396" y="684003"/>
                  <a:pt x="-3708115" y="752519"/>
                  <a:pt x="-3708115" y="837038"/>
                </a:cubicBezTo>
                <a:cubicBezTo>
                  <a:pt x="-3708115" y="921556"/>
                  <a:pt x="-3774396" y="990073"/>
                  <a:pt x="-3856156" y="990073"/>
                </a:cubicBezTo>
                <a:close/>
              </a:path>
              <a:path w="2709344" h="3643338">
                <a:moveTo>
                  <a:pt x="-3580408" y="1137247"/>
                </a:moveTo>
                <a:cubicBezTo>
                  <a:pt x="-3703049" y="1137247"/>
                  <a:pt x="-3802470" y="1034473"/>
                  <a:pt x="-3802470" y="907694"/>
                </a:cubicBezTo>
                <a:cubicBezTo>
                  <a:pt x="-3802470" y="780916"/>
                  <a:pt x="-3703049" y="678142"/>
                  <a:pt x="-3580408" y="678142"/>
                </a:cubicBezTo>
                <a:cubicBezTo>
                  <a:pt x="-3457767" y="678142"/>
                  <a:pt x="-3358346" y="780916"/>
                  <a:pt x="-3358346" y="907694"/>
                </a:cubicBezTo>
                <a:cubicBezTo>
                  <a:pt x="-3358346" y="1034473"/>
                  <a:pt x="-3457767" y="1137247"/>
                  <a:pt x="-3580408" y="1137247"/>
                </a:cubicBezTo>
                <a:close/>
              </a:path>
              <a:path w="43200" h="43200" fill="none" extrusionOk="0">
                <a:moveTo>
                  <a:pt x="17322" y="4529"/>
                </a:moveTo>
                <a:cubicBezTo>
                  <a:pt x="17229" y="3630"/>
                  <a:pt x="17502" y="2731"/>
                  <a:pt x="18105" y="1953"/>
                </a:cubicBezTo>
                <a:moveTo>
                  <a:pt x="8743" y="6801"/>
                </a:moveTo>
                <a:cubicBezTo>
                  <a:pt x="8553" y="6440"/>
                  <a:pt x="8427" y="6061"/>
                  <a:pt x="8368" y="5674"/>
                </a:cubicBezTo>
                <a:moveTo>
                  <a:pt x="4621" y="16510"/>
                </a:moveTo>
                <a:cubicBezTo>
                  <a:pt x="5158" y="16239"/>
                  <a:pt x="5732" y="16011"/>
                  <a:pt x="6332" y="15831"/>
                </a:cubicBezTo>
                <a:moveTo>
                  <a:pt x="8889" y="29066"/>
                </a:moveTo>
                <a:cubicBezTo>
                  <a:pt x="8252" y="29026"/>
                  <a:pt x="7623" y="28935"/>
                  <a:pt x="7011" y="28794"/>
                </a:cubicBezTo>
                <a:moveTo>
                  <a:pt x="20491" y="34457"/>
                </a:moveTo>
                <a:cubicBezTo>
                  <a:pt x="19185" y="36494"/>
                  <a:pt x="16455" y="37780"/>
                  <a:pt x="13473" y="37762"/>
                </a:cubicBezTo>
                <a:moveTo>
                  <a:pt x="27966" y="42254"/>
                </a:moveTo>
                <a:cubicBezTo>
                  <a:pt x="26951" y="41923"/>
                  <a:pt x="26050" y="41420"/>
                  <a:pt x="25334" y="40782"/>
                </a:cubicBezTo>
                <a:moveTo>
                  <a:pt x="37731" y="38722"/>
                </a:moveTo>
                <a:cubicBezTo>
                  <a:pt x="37321" y="38778"/>
                  <a:pt x="36905" y="38804"/>
                  <a:pt x="36488" y="38799"/>
                </a:cubicBezTo>
                <a:moveTo>
                  <a:pt x="39181" y="29321"/>
                </a:moveTo>
                <a:cubicBezTo>
                  <a:pt x="39754" y="29513"/>
                  <a:pt x="40288" y="29766"/>
                  <a:pt x="40766" y="30076"/>
                </a:cubicBezTo>
                <a:moveTo>
                  <a:pt x="38425" y="22268"/>
                </a:moveTo>
                <a:cubicBezTo>
                  <a:pt x="38899" y="22346"/>
                  <a:pt x="39359" y="22469"/>
                  <a:pt x="39792" y="22633"/>
                </a:cubicBezTo>
                <a:moveTo>
                  <a:pt x="37961" y="13991"/>
                </a:moveTo>
                <a:cubicBezTo>
                  <a:pt x="37591" y="14471"/>
                  <a:pt x="37146" y="14914"/>
                  <a:pt x="36635" y="15313"/>
                </a:cubicBezTo>
                <a:moveTo>
                  <a:pt x="27538" y="3953"/>
                </a:moveTo>
                <a:cubicBezTo>
                  <a:pt x="27995" y="3848"/>
                  <a:pt x="28461" y="3771"/>
                  <a:pt x="28934" y="3722"/>
                </a:cubicBezTo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3658" tIns="388019" rIns="564816" bIns="580682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0" b="1" kern="1200" dirty="0" smtClean="0"/>
              <a:t>Ожидать автобус нужно  только на специальной остановочной площадке.</a:t>
            </a:r>
            <a:endParaRPr lang="ru-RU" sz="2300" b="1" kern="1200" dirty="0"/>
          </a:p>
        </p:txBody>
      </p:sp>
      <p:pic>
        <p:nvPicPr>
          <p:cNvPr id="4098" name="Picture 2" descr="C:\Documents and Settings\My\Мои документы\автобус\fc24ee1d3e1e6148091273964bf9a8ab.jpg"/>
          <p:cNvPicPr>
            <a:picLocks noChangeAspect="1" noChangeArrowheads="1"/>
          </p:cNvPicPr>
          <p:nvPr/>
        </p:nvPicPr>
        <p:blipFill>
          <a:blip r:embed="rId4" cstate="print"/>
          <a:srcRect l="5755" t="14125" r="15084" b="1671"/>
          <a:stretch>
            <a:fillRect/>
          </a:stretch>
        </p:blipFill>
        <p:spPr bwMode="auto">
          <a:xfrm>
            <a:off x="6929454" y="357166"/>
            <a:ext cx="146958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61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_GroticRoughXBkObl" pitchFamily="34" charset="-52"/>
              </a:rPr>
              <a:t>Правила поведения на остановке</a:t>
            </a:r>
            <a:endParaRPr lang="ru-RU" sz="2400" dirty="0">
              <a:latin typeface="a_GroticRoughXBkObl" pitchFamily="34" charset="-52"/>
            </a:endParaRPr>
          </a:p>
        </p:txBody>
      </p:sp>
      <p:pic>
        <p:nvPicPr>
          <p:cNvPr id="5122" name="Рисунок 7"/>
          <p:cNvPicPr>
            <a:picLocks noChangeAspect="1" noChangeArrowheads="1"/>
          </p:cNvPicPr>
          <p:nvPr/>
        </p:nvPicPr>
        <p:blipFill>
          <a:blip r:embed="rId2" cstate="print"/>
          <a:srcRect r="3242"/>
          <a:stretch>
            <a:fillRect/>
          </a:stretch>
        </p:blipFill>
        <p:spPr bwMode="auto">
          <a:xfrm>
            <a:off x="3857620" y="1428736"/>
            <a:ext cx="4837128" cy="3752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Полилиния 15"/>
          <p:cNvSpPr/>
          <p:nvPr/>
        </p:nvSpPr>
        <p:spPr>
          <a:xfrm>
            <a:off x="214282" y="1643050"/>
            <a:ext cx="3929058" cy="264320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865494 w 2709344"/>
              <a:gd name="connsiteY0" fmla="*/ 4098755 h 3643338"/>
              <a:gd name="connsiteX1" fmla="*/ 790234 w 2709344"/>
              <a:gd name="connsiteY1" fmla="*/ 4174015 h 3643338"/>
              <a:gd name="connsiteX2" fmla="*/ 714974 w 2709344"/>
              <a:gd name="connsiteY2" fmla="*/ 4098755 h 3643338"/>
              <a:gd name="connsiteX3" fmla="*/ 790234 w 2709344"/>
              <a:gd name="connsiteY3" fmla="*/ 4023495 h 3643338"/>
              <a:gd name="connsiteX4" fmla="*/ 865494 w 2709344"/>
              <a:gd name="connsiteY4" fmla="*/ 4098755 h 3643338"/>
              <a:gd name="connsiteX0" fmla="*/ 974035 w 2709344"/>
              <a:gd name="connsiteY0" fmla="*/ 3964489 h 3643338"/>
              <a:gd name="connsiteX1" fmla="*/ 823516 w 2709344"/>
              <a:gd name="connsiteY1" fmla="*/ 4115008 h 3643338"/>
              <a:gd name="connsiteX2" fmla="*/ 672997 w 2709344"/>
              <a:gd name="connsiteY2" fmla="*/ 3964489 h 3643338"/>
              <a:gd name="connsiteX3" fmla="*/ 823516 w 2709344"/>
              <a:gd name="connsiteY3" fmla="*/ 3813970 h 3643338"/>
              <a:gd name="connsiteX4" fmla="*/ 974035 w 2709344"/>
              <a:gd name="connsiteY4" fmla="*/ 3964489 h 3643338"/>
              <a:gd name="connsiteX0" fmla="*/ 1118790 w 2709344"/>
              <a:gd name="connsiteY0" fmla="*/ 3684125 h 3643338"/>
              <a:gd name="connsiteX1" fmla="*/ 893011 w 2709344"/>
              <a:gd name="connsiteY1" fmla="*/ 3909904 h 3643338"/>
              <a:gd name="connsiteX2" fmla="*/ 667232 w 2709344"/>
              <a:gd name="connsiteY2" fmla="*/ 3684125 h 3643338"/>
              <a:gd name="connsiteX3" fmla="*/ 893011 w 2709344"/>
              <a:gd name="connsiteY3" fmla="*/ 3458346 h 3643338"/>
              <a:gd name="connsiteX4" fmla="*/ 1118790 w 2709344"/>
              <a:gd name="connsiteY4" fmla="*/ 3684125 h 364333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28934" y="3722"/>
                </a:moveTo>
                <a:cubicBezTo>
                  <a:pt x="31602" y="3447"/>
                  <a:pt x="34293" y="4089"/>
                  <a:pt x="36274" y="5474"/>
                </a:cubicBezTo>
                <a:cubicBezTo>
                  <a:pt x="39403" y="7662"/>
                  <a:pt x="40100" y="11209"/>
                  <a:pt x="37951" y="13996"/>
                </a:cubicBezTo>
                <a:cubicBezTo>
                  <a:pt x="42174" y="15697"/>
                  <a:pt x="43046" y="20004"/>
                  <a:pt x="39692" y="22588"/>
                </a:cubicBezTo>
                <a:cubicBezTo>
                  <a:pt x="41412" y="23240"/>
                  <a:pt x="42601" y="24492"/>
                  <a:pt x="42871" y="25936"/>
                </a:cubicBezTo>
                <a:cubicBezTo>
                  <a:pt x="43168" y="27527"/>
                  <a:pt x="42310" y="29115"/>
                  <a:pt x="40627" y="30089"/>
                </a:cubicBezTo>
                <a:cubicBezTo>
                  <a:pt x="42805" y="31494"/>
                  <a:pt x="43520" y="33818"/>
                  <a:pt x="42389" y="35813"/>
                </a:cubicBezTo>
                <a:cubicBezTo>
                  <a:pt x="41527" y="37333"/>
                  <a:pt x="39724" y="38423"/>
                  <a:pt x="37583" y="38716"/>
                </a:cubicBezTo>
                <a:cubicBezTo>
                  <a:pt x="36952" y="40472"/>
                  <a:pt x="35201" y="41871"/>
                  <a:pt x="32919" y="42441"/>
                </a:cubicBezTo>
                <a:cubicBezTo>
                  <a:pt x="31263" y="42855"/>
                  <a:pt x="29464" y="42796"/>
                  <a:pt x="27862" y="42274"/>
                </a:cubicBezTo>
                <a:cubicBezTo>
                  <a:pt x="25665" y="43556"/>
                  <a:pt x="22817" y="44004"/>
                  <a:pt x="20130" y="43492"/>
                </a:cubicBezTo>
                <a:cubicBezTo>
                  <a:pt x="16557" y="42811"/>
                  <a:pt x="13882" y="40556"/>
                  <a:pt x="13361" y="37786"/>
                </a:cubicBezTo>
                <a:cubicBezTo>
                  <a:pt x="11131" y="37773"/>
                  <a:pt x="9017" y="37028"/>
                  <a:pt x="7561" y="35744"/>
                </a:cubicBezTo>
                <a:cubicBezTo>
                  <a:pt x="5349" y="33793"/>
                  <a:pt x="5065" y="30974"/>
                  <a:pt x="6859" y="28789"/>
                </a:cubicBezTo>
                <a:cubicBezTo>
                  <a:pt x="3777" y="28083"/>
                  <a:pt x="1422" y="26191"/>
                  <a:pt x="671" y="23820"/>
                </a:cubicBezTo>
                <a:cubicBezTo>
                  <a:pt x="-213" y="21026"/>
                  <a:pt x="1294" y="18110"/>
                  <a:pt x="4448" y="16513"/>
                </a:cubicBezTo>
                <a:cubicBezTo>
                  <a:pt x="1454" y="12743"/>
                  <a:pt x="3137" y="7846"/>
                  <a:pt x="8180" y="5658"/>
                </a:cubicBezTo>
                <a:cubicBezTo>
                  <a:pt x="7848" y="3509"/>
                  <a:pt x="9604" y="1491"/>
                  <a:pt x="12332" y="886"/>
                </a:cubicBezTo>
                <a:cubicBezTo>
                  <a:pt x="14306" y="447"/>
                  <a:pt x="16436" y="835"/>
                  <a:pt x="17937" y="1905"/>
                </a:cubicBezTo>
                <a:cubicBezTo>
                  <a:pt x="19114" y="386"/>
                  <a:pt x="21374" y="-459"/>
                  <a:pt x="23688" y="-248"/>
                </a:cubicBezTo>
                <a:cubicBezTo>
                  <a:pt x="26398" y="0"/>
                  <a:pt x="28520" y="1633"/>
                  <a:pt x="28799" y="3685"/>
                </a:cubicBezTo>
                <a:cubicBezTo>
                  <a:pt x="28845" y="3697"/>
                  <a:pt x="28889" y="3710"/>
                  <a:pt x="28934" y="3722"/>
                </a:cubicBezTo>
                <a:close/>
              </a:path>
              <a:path w="2709344" h="3643338">
                <a:moveTo>
                  <a:pt x="-3988212" y="879718"/>
                </a:moveTo>
                <a:cubicBezTo>
                  <a:pt x="-4029093" y="879718"/>
                  <a:pt x="-4062233" y="845459"/>
                  <a:pt x="-4062233" y="803200"/>
                </a:cubicBezTo>
                <a:cubicBezTo>
                  <a:pt x="-4062233" y="760940"/>
                  <a:pt x="-4029093" y="726682"/>
                  <a:pt x="-3988212" y="726682"/>
                </a:cubicBezTo>
                <a:cubicBezTo>
                  <a:pt x="-3947331" y="726682"/>
                  <a:pt x="-3914191" y="760940"/>
                  <a:pt x="-3914191" y="803200"/>
                </a:cubicBezTo>
                <a:cubicBezTo>
                  <a:pt x="-3914191" y="845459"/>
                  <a:pt x="-3947331" y="879718"/>
                  <a:pt x="-3988212" y="879718"/>
                </a:cubicBezTo>
                <a:close/>
              </a:path>
              <a:path w="2709344" h="3643338">
                <a:moveTo>
                  <a:pt x="-3856156" y="990073"/>
                </a:moveTo>
                <a:cubicBezTo>
                  <a:pt x="-3937917" y="990073"/>
                  <a:pt x="-4004198" y="921556"/>
                  <a:pt x="-4004198" y="837038"/>
                </a:cubicBezTo>
                <a:cubicBezTo>
                  <a:pt x="-4004198" y="752519"/>
                  <a:pt x="-3937917" y="684003"/>
                  <a:pt x="-3856156" y="684003"/>
                </a:cubicBezTo>
                <a:cubicBezTo>
                  <a:pt x="-3774396" y="684003"/>
                  <a:pt x="-3708115" y="752519"/>
                  <a:pt x="-3708115" y="837038"/>
                </a:cubicBezTo>
                <a:cubicBezTo>
                  <a:pt x="-3708115" y="921556"/>
                  <a:pt x="-3774396" y="990073"/>
                  <a:pt x="-3856156" y="990073"/>
                </a:cubicBezTo>
                <a:close/>
              </a:path>
              <a:path w="2709344" h="3643338">
                <a:moveTo>
                  <a:pt x="-3580408" y="1137247"/>
                </a:moveTo>
                <a:cubicBezTo>
                  <a:pt x="-3703049" y="1137247"/>
                  <a:pt x="-3802470" y="1034473"/>
                  <a:pt x="-3802470" y="907694"/>
                </a:cubicBezTo>
                <a:cubicBezTo>
                  <a:pt x="-3802470" y="780916"/>
                  <a:pt x="-3703049" y="678142"/>
                  <a:pt x="-3580408" y="678142"/>
                </a:cubicBezTo>
                <a:cubicBezTo>
                  <a:pt x="-3457767" y="678142"/>
                  <a:pt x="-3358346" y="780916"/>
                  <a:pt x="-3358346" y="907694"/>
                </a:cubicBezTo>
                <a:cubicBezTo>
                  <a:pt x="-3358346" y="1034473"/>
                  <a:pt x="-3457767" y="1137247"/>
                  <a:pt x="-3580408" y="1137247"/>
                </a:cubicBezTo>
                <a:close/>
              </a:path>
              <a:path w="43200" h="43200" fill="none" extrusionOk="0">
                <a:moveTo>
                  <a:pt x="17322" y="4529"/>
                </a:moveTo>
                <a:cubicBezTo>
                  <a:pt x="17229" y="3630"/>
                  <a:pt x="17502" y="2731"/>
                  <a:pt x="18105" y="1953"/>
                </a:cubicBezTo>
                <a:moveTo>
                  <a:pt x="8743" y="6801"/>
                </a:moveTo>
                <a:cubicBezTo>
                  <a:pt x="8553" y="6440"/>
                  <a:pt x="8427" y="6061"/>
                  <a:pt x="8368" y="5674"/>
                </a:cubicBezTo>
                <a:moveTo>
                  <a:pt x="4621" y="16510"/>
                </a:moveTo>
                <a:cubicBezTo>
                  <a:pt x="5158" y="16239"/>
                  <a:pt x="5732" y="16011"/>
                  <a:pt x="6332" y="15831"/>
                </a:cubicBezTo>
                <a:moveTo>
                  <a:pt x="8889" y="29066"/>
                </a:moveTo>
                <a:cubicBezTo>
                  <a:pt x="8252" y="29026"/>
                  <a:pt x="7623" y="28935"/>
                  <a:pt x="7011" y="28794"/>
                </a:cubicBezTo>
                <a:moveTo>
                  <a:pt x="20491" y="34457"/>
                </a:moveTo>
                <a:cubicBezTo>
                  <a:pt x="19185" y="36494"/>
                  <a:pt x="16455" y="37780"/>
                  <a:pt x="13473" y="37762"/>
                </a:cubicBezTo>
                <a:moveTo>
                  <a:pt x="27966" y="42254"/>
                </a:moveTo>
                <a:cubicBezTo>
                  <a:pt x="26951" y="41923"/>
                  <a:pt x="26050" y="41420"/>
                  <a:pt x="25334" y="40782"/>
                </a:cubicBezTo>
                <a:moveTo>
                  <a:pt x="37731" y="38722"/>
                </a:moveTo>
                <a:cubicBezTo>
                  <a:pt x="37321" y="38778"/>
                  <a:pt x="36905" y="38804"/>
                  <a:pt x="36488" y="38799"/>
                </a:cubicBezTo>
                <a:moveTo>
                  <a:pt x="39181" y="29321"/>
                </a:moveTo>
                <a:cubicBezTo>
                  <a:pt x="39754" y="29513"/>
                  <a:pt x="40288" y="29766"/>
                  <a:pt x="40766" y="30076"/>
                </a:cubicBezTo>
                <a:moveTo>
                  <a:pt x="38425" y="22268"/>
                </a:moveTo>
                <a:cubicBezTo>
                  <a:pt x="38899" y="22346"/>
                  <a:pt x="39359" y="22469"/>
                  <a:pt x="39792" y="22633"/>
                </a:cubicBezTo>
                <a:moveTo>
                  <a:pt x="37961" y="13991"/>
                </a:moveTo>
                <a:cubicBezTo>
                  <a:pt x="37591" y="14471"/>
                  <a:pt x="37146" y="14914"/>
                  <a:pt x="36635" y="15313"/>
                </a:cubicBezTo>
                <a:moveTo>
                  <a:pt x="27538" y="3953"/>
                </a:moveTo>
                <a:cubicBezTo>
                  <a:pt x="27995" y="3848"/>
                  <a:pt x="28461" y="3771"/>
                  <a:pt x="28934" y="3722"/>
                </a:cubicBezTo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3658" tIns="388019" rIns="564816" bIns="58068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на остановке много народу, не вставайте в первом ряду. Вас случайно могут вытолкнуть под колеса.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ыч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344" y="3462058"/>
            <a:ext cx="3299086" cy="3181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6" y="5443381"/>
            <a:ext cx="3571900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Ждёшь на остановке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Стой и не крутись!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задел кого-то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Сразу извинись.</a:t>
            </a:r>
            <a:endParaRPr lang="ru-RU" b="1" dirty="0"/>
          </a:p>
        </p:txBody>
      </p:sp>
    </p:spTree>
  </p:cSld>
  <p:clrMapOvr>
    <a:masterClrMapping/>
  </p:clrMapOvr>
  <p:transition advTm="601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ыч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344" y="4000504"/>
            <a:ext cx="2740766" cy="2643206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_GroticRoughXBkObl" pitchFamily="34" charset="-52"/>
              </a:rPr>
              <a:t>Правила поведения при посадке в автобус</a:t>
            </a:r>
            <a:endParaRPr lang="ru-RU" sz="2000" dirty="0">
              <a:latin typeface="a_GroticRoughXBkObl" pitchFamily="34" charset="-52"/>
            </a:endParaRPr>
          </a:p>
        </p:txBody>
      </p:sp>
      <p:pic>
        <p:nvPicPr>
          <p:cNvPr id="5122" name="Рисунок 7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b="35280"/>
          <a:stretch>
            <a:fillRect/>
          </a:stretch>
        </p:blipFill>
        <p:spPr bwMode="auto">
          <a:xfrm>
            <a:off x="3786182" y="1500174"/>
            <a:ext cx="5069371" cy="4914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Полилиния 15"/>
          <p:cNvSpPr/>
          <p:nvPr/>
        </p:nvSpPr>
        <p:spPr>
          <a:xfrm>
            <a:off x="0" y="1285860"/>
            <a:ext cx="4143372" cy="242889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865494 w 2709344"/>
              <a:gd name="connsiteY0" fmla="*/ 4098755 h 3643338"/>
              <a:gd name="connsiteX1" fmla="*/ 790234 w 2709344"/>
              <a:gd name="connsiteY1" fmla="*/ 4174015 h 3643338"/>
              <a:gd name="connsiteX2" fmla="*/ 714974 w 2709344"/>
              <a:gd name="connsiteY2" fmla="*/ 4098755 h 3643338"/>
              <a:gd name="connsiteX3" fmla="*/ 790234 w 2709344"/>
              <a:gd name="connsiteY3" fmla="*/ 4023495 h 3643338"/>
              <a:gd name="connsiteX4" fmla="*/ 865494 w 2709344"/>
              <a:gd name="connsiteY4" fmla="*/ 4098755 h 3643338"/>
              <a:gd name="connsiteX0" fmla="*/ 974035 w 2709344"/>
              <a:gd name="connsiteY0" fmla="*/ 3964489 h 3643338"/>
              <a:gd name="connsiteX1" fmla="*/ 823516 w 2709344"/>
              <a:gd name="connsiteY1" fmla="*/ 4115008 h 3643338"/>
              <a:gd name="connsiteX2" fmla="*/ 672997 w 2709344"/>
              <a:gd name="connsiteY2" fmla="*/ 3964489 h 3643338"/>
              <a:gd name="connsiteX3" fmla="*/ 823516 w 2709344"/>
              <a:gd name="connsiteY3" fmla="*/ 3813970 h 3643338"/>
              <a:gd name="connsiteX4" fmla="*/ 974035 w 2709344"/>
              <a:gd name="connsiteY4" fmla="*/ 3964489 h 3643338"/>
              <a:gd name="connsiteX0" fmla="*/ 1118790 w 2709344"/>
              <a:gd name="connsiteY0" fmla="*/ 3684125 h 3643338"/>
              <a:gd name="connsiteX1" fmla="*/ 893011 w 2709344"/>
              <a:gd name="connsiteY1" fmla="*/ 3909904 h 3643338"/>
              <a:gd name="connsiteX2" fmla="*/ 667232 w 2709344"/>
              <a:gd name="connsiteY2" fmla="*/ 3684125 h 3643338"/>
              <a:gd name="connsiteX3" fmla="*/ 893011 w 2709344"/>
              <a:gd name="connsiteY3" fmla="*/ 3458346 h 3643338"/>
              <a:gd name="connsiteX4" fmla="*/ 1118790 w 2709344"/>
              <a:gd name="connsiteY4" fmla="*/ 3684125 h 364333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28934" y="3722"/>
                </a:moveTo>
                <a:cubicBezTo>
                  <a:pt x="31602" y="3447"/>
                  <a:pt x="34293" y="4089"/>
                  <a:pt x="36274" y="5474"/>
                </a:cubicBezTo>
                <a:cubicBezTo>
                  <a:pt x="39403" y="7662"/>
                  <a:pt x="40100" y="11209"/>
                  <a:pt x="37951" y="13996"/>
                </a:cubicBezTo>
                <a:cubicBezTo>
                  <a:pt x="42174" y="15697"/>
                  <a:pt x="43046" y="20004"/>
                  <a:pt x="39692" y="22588"/>
                </a:cubicBezTo>
                <a:cubicBezTo>
                  <a:pt x="41412" y="23240"/>
                  <a:pt x="42601" y="24492"/>
                  <a:pt x="42871" y="25936"/>
                </a:cubicBezTo>
                <a:cubicBezTo>
                  <a:pt x="43168" y="27527"/>
                  <a:pt x="42310" y="29115"/>
                  <a:pt x="40627" y="30089"/>
                </a:cubicBezTo>
                <a:cubicBezTo>
                  <a:pt x="42805" y="31494"/>
                  <a:pt x="43520" y="33818"/>
                  <a:pt x="42389" y="35813"/>
                </a:cubicBezTo>
                <a:cubicBezTo>
                  <a:pt x="41527" y="37333"/>
                  <a:pt x="39724" y="38423"/>
                  <a:pt x="37583" y="38716"/>
                </a:cubicBezTo>
                <a:cubicBezTo>
                  <a:pt x="36952" y="40472"/>
                  <a:pt x="35201" y="41871"/>
                  <a:pt x="32919" y="42441"/>
                </a:cubicBezTo>
                <a:cubicBezTo>
                  <a:pt x="31263" y="42855"/>
                  <a:pt x="29464" y="42796"/>
                  <a:pt x="27862" y="42274"/>
                </a:cubicBezTo>
                <a:cubicBezTo>
                  <a:pt x="25665" y="43556"/>
                  <a:pt x="22817" y="44004"/>
                  <a:pt x="20130" y="43492"/>
                </a:cubicBezTo>
                <a:cubicBezTo>
                  <a:pt x="16557" y="42811"/>
                  <a:pt x="13882" y="40556"/>
                  <a:pt x="13361" y="37786"/>
                </a:cubicBezTo>
                <a:cubicBezTo>
                  <a:pt x="11131" y="37773"/>
                  <a:pt x="9017" y="37028"/>
                  <a:pt x="7561" y="35744"/>
                </a:cubicBezTo>
                <a:cubicBezTo>
                  <a:pt x="5349" y="33793"/>
                  <a:pt x="5065" y="30974"/>
                  <a:pt x="6859" y="28789"/>
                </a:cubicBezTo>
                <a:cubicBezTo>
                  <a:pt x="3777" y="28083"/>
                  <a:pt x="1422" y="26191"/>
                  <a:pt x="671" y="23820"/>
                </a:cubicBezTo>
                <a:cubicBezTo>
                  <a:pt x="-213" y="21026"/>
                  <a:pt x="1294" y="18110"/>
                  <a:pt x="4448" y="16513"/>
                </a:cubicBezTo>
                <a:cubicBezTo>
                  <a:pt x="1454" y="12743"/>
                  <a:pt x="3137" y="7846"/>
                  <a:pt x="8180" y="5658"/>
                </a:cubicBezTo>
                <a:cubicBezTo>
                  <a:pt x="7848" y="3509"/>
                  <a:pt x="9604" y="1491"/>
                  <a:pt x="12332" y="886"/>
                </a:cubicBezTo>
                <a:cubicBezTo>
                  <a:pt x="14306" y="447"/>
                  <a:pt x="16436" y="835"/>
                  <a:pt x="17937" y="1905"/>
                </a:cubicBezTo>
                <a:cubicBezTo>
                  <a:pt x="19114" y="386"/>
                  <a:pt x="21374" y="-459"/>
                  <a:pt x="23688" y="-248"/>
                </a:cubicBezTo>
                <a:cubicBezTo>
                  <a:pt x="26398" y="0"/>
                  <a:pt x="28520" y="1633"/>
                  <a:pt x="28799" y="3685"/>
                </a:cubicBezTo>
                <a:cubicBezTo>
                  <a:pt x="28845" y="3697"/>
                  <a:pt x="28889" y="3710"/>
                  <a:pt x="28934" y="3722"/>
                </a:cubicBezTo>
                <a:close/>
              </a:path>
              <a:path w="2709344" h="3643338">
                <a:moveTo>
                  <a:pt x="-3988212" y="879718"/>
                </a:moveTo>
                <a:cubicBezTo>
                  <a:pt x="-4029093" y="879718"/>
                  <a:pt x="-4062233" y="845459"/>
                  <a:pt x="-4062233" y="803200"/>
                </a:cubicBezTo>
                <a:cubicBezTo>
                  <a:pt x="-4062233" y="760940"/>
                  <a:pt x="-4029093" y="726682"/>
                  <a:pt x="-3988212" y="726682"/>
                </a:cubicBezTo>
                <a:cubicBezTo>
                  <a:pt x="-3947331" y="726682"/>
                  <a:pt x="-3914191" y="760940"/>
                  <a:pt x="-3914191" y="803200"/>
                </a:cubicBezTo>
                <a:cubicBezTo>
                  <a:pt x="-3914191" y="845459"/>
                  <a:pt x="-3947331" y="879718"/>
                  <a:pt x="-3988212" y="879718"/>
                </a:cubicBezTo>
                <a:close/>
              </a:path>
              <a:path w="2709344" h="3643338">
                <a:moveTo>
                  <a:pt x="-3856156" y="990073"/>
                </a:moveTo>
                <a:cubicBezTo>
                  <a:pt x="-3937917" y="990073"/>
                  <a:pt x="-4004198" y="921556"/>
                  <a:pt x="-4004198" y="837038"/>
                </a:cubicBezTo>
                <a:cubicBezTo>
                  <a:pt x="-4004198" y="752519"/>
                  <a:pt x="-3937917" y="684003"/>
                  <a:pt x="-3856156" y="684003"/>
                </a:cubicBezTo>
                <a:cubicBezTo>
                  <a:pt x="-3774396" y="684003"/>
                  <a:pt x="-3708115" y="752519"/>
                  <a:pt x="-3708115" y="837038"/>
                </a:cubicBezTo>
                <a:cubicBezTo>
                  <a:pt x="-3708115" y="921556"/>
                  <a:pt x="-3774396" y="990073"/>
                  <a:pt x="-3856156" y="990073"/>
                </a:cubicBezTo>
                <a:close/>
              </a:path>
              <a:path w="2709344" h="3643338">
                <a:moveTo>
                  <a:pt x="-3580408" y="1137247"/>
                </a:moveTo>
                <a:cubicBezTo>
                  <a:pt x="-3703049" y="1137247"/>
                  <a:pt x="-3802470" y="1034473"/>
                  <a:pt x="-3802470" y="907694"/>
                </a:cubicBezTo>
                <a:cubicBezTo>
                  <a:pt x="-3802470" y="780916"/>
                  <a:pt x="-3703049" y="678142"/>
                  <a:pt x="-3580408" y="678142"/>
                </a:cubicBezTo>
                <a:cubicBezTo>
                  <a:pt x="-3457767" y="678142"/>
                  <a:pt x="-3358346" y="780916"/>
                  <a:pt x="-3358346" y="907694"/>
                </a:cubicBezTo>
                <a:cubicBezTo>
                  <a:pt x="-3358346" y="1034473"/>
                  <a:pt x="-3457767" y="1137247"/>
                  <a:pt x="-3580408" y="1137247"/>
                </a:cubicBezTo>
                <a:close/>
              </a:path>
              <a:path w="43200" h="43200" fill="none" extrusionOk="0">
                <a:moveTo>
                  <a:pt x="17322" y="4529"/>
                </a:moveTo>
                <a:cubicBezTo>
                  <a:pt x="17229" y="3630"/>
                  <a:pt x="17502" y="2731"/>
                  <a:pt x="18105" y="1953"/>
                </a:cubicBezTo>
                <a:moveTo>
                  <a:pt x="8743" y="6801"/>
                </a:moveTo>
                <a:cubicBezTo>
                  <a:pt x="8553" y="6440"/>
                  <a:pt x="8427" y="6061"/>
                  <a:pt x="8368" y="5674"/>
                </a:cubicBezTo>
                <a:moveTo>
                  <a:pt x="4621" y="16510"/>
                </a:moveTo>
                <a:cubicBezTo>
                  <a:pt x="5158" y="16239"/>
                  <a:pt x="5732" y="16011"/>
                  <a:pt x="6332" y="15831"/>
                </a:cubicBezTo>
                <a:moveTo>
                  <a:pt x="8889" y="29066"/>
                </a:moveTo>
                <a:cubicBezTo>
                  <a:pt x="8252" y="29026"/>
                  <a:pt x="7623" y="28935"/>
                  <a:pt x="7011" y="28794"/>
                </a:cubicBezTo>
                <a:moveTo>
                  <a:pt x="20491" y="34457"/>
                </a:moveTo>
                <a:cubicBezTo>
                  <a:pt x="19185" y="36494"/>
                  <a:pt x="16455" y="37780"/>
                  <a:pt x="13473" y="37762"/>
                </a:cubicBezTo>
                <a:moveTo>
                  <a:pt x="27966" y="42254"/>
                </a:moveTo>
                <a:cubicBezTo>
                  <a:pt x="26951" y="41923"/>
                  <a:pt x="26050" y="41420"/>
                  <a:pt x="25334" y="40782"/>
                </a:cubicBezTo>
                <a:moveTo>
                  <a:pt x="37731" y="38722"/>
                </a:moveTo>
                <a:cubicBezTo>
                  <a:pt x="37321" y="38778"/>
                  <a:pt x="36905" y="38804"/>
                  <a:pt x="36488" y="38799"/>
                </a:cubicBezTo>
                <a:moveTo>
                  <a:pt x="39181" y="29321"/>
                </a:moveTo>
                <a:cubicBezTo>
                  <a:pt x="39754" y="29513"/>
                  <a:pt x="40288" y="29766"/>
                  <a:pt x="40766" y="30076"/>
                </a:cubicBezTo>
                <a:moveTo>
                  <a:pt x="38425" y="22268"/>
                </a:moveTo>
                <a:cubicBezTo>
                  <a:pt x="38899" y="22346"/>
                  <a:pt x="39359" y="22469"/>
                  <a:pt x="39792" y="22633"/>
                </a:cubicBezTo>
                <a:moveTo>
                  <a:pt x="37961" y="13991"/>
                </a:moveTo>
                <a:cubicBezTo>
                  <a:pt x="37591" y="14471"/>
                  <a:pt x="37146" y="14914"/>
                  <a:pt x="36635" y="15313"/>
                </a:cubicBezTo>
                <a:moveTo>
                  <a:pt x="27538" y="3953"/>
                </a:moveTo>
                <a:cubicBezTo>
                  <a:pt x="27995" y="3848"/>
                  <a:pt x="28461" y="3771"/>
                  <a:pt x="28934" y="3722"/>
                </a:cubicBezTo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3658" tIns="388019" rIns="564816" bIns="58068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посадке в автобус соблюдай порядок. Входить можно через заднюю дверь,  выходить через переднюю. 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_GroticRoughXBkObl" pitchFamily="34" charset="-52"/>
              </a:rPr>
              <a:t>Правила поведения в автобусе</a:t>
            </a:r>
            <a:endParaRPr lang="ru-RU" sz="2000" dirty="0">
              <a:latin typeface="a_GroticRoughXBkObl" pitchFamily="34" charset="-52"/>
            </a:endParaRPr>
          </a:p>
        </p:txBody>
      </p:sp>
      <p:pic>
        <p:nvPicPr>
          <p:cNvPr id="5122" name="Рисунок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500174"/>
            <a:ext cx="5069371" cy="3379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412" y="2357430"/>
            <a:ext cx="2457306" cy="3979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рыч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4000504"/>
            <a:ext cx="2740766" cy="26432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0232" y="5143512"/>
            <a:ext cx="4572000" cy="13803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послушайте дельный совет: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транспорт вошли – покупайте  билет!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Ехать бесплатно и глупо, и стыдно,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 и другим пассажирам обидно!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31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285728"/>
            <a:ext cx="6665166" cy="557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рыч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4000504"/>
            <a:ext cx="2740766" cy="2643206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00562" y="285728"/>
            <a:ext cx="2643206" cy="83820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a_GroticRoughXBkObl" pitchFamily="34" charset="-52"/>
              </a:rPr>
              <a:t>физминутка</a:t>
            </a:r>
            <a:endParaRPr lang="ru-RU" sz="2000" dirty="0">
              <a:latin typeface="a_GroticRoughXBkObl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2500306"/>
            <a:ext cx="4643438" cy="41857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2" spcCol="360000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Вот мы в автобусе сидим  и сидим, и сидим.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из окошечка  глядим, всё глядим!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Глядим назад, глядим вперёд!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Вот  так вот, вот так вот!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Ну  что ж автобус не везёт, не везёт!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Колеса закружились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Вот так вот, вот так вот.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Вперёд мы покатились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Вот так вот!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щётки по стеклу  шуршат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Вжик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вжик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вжик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вжик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вжик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вжик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Всё капельки смести хотят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Вжик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вжик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вжик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мы не просто так сидим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Бип-бип-бип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Бип-бип-бип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Мы громко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громко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всё гудим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Бип-бип-бип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Пускай  автобус нас трясёт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Вот так вот, вот так вот.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Мы едем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едем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всё вперёд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Вот так вот!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159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357166"/>
            <a:ext cx="4377720" cy="329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3" cstate="print"/>
          <a:srcRect b="50127"/>
          <a:stretch>
            <a:fillRect/>
          </a:stretch>
        </p:blipFill>
        <p:spPr bwMode="auto">
          <a:xfrm>
            <a:off x="5097793" y="2642734"/>
            <a:ext cx="4046207" cy="285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00694" y="1142984"/>
            <a:ext cx="2928958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автобуса ты вышел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Сзади обходи,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хочешь ты дорогу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Сразу перейти.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357826"/>
            <a:ext cx="3929090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шагать  не торопись,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остановки оглядись,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ближайший ПЕРЕХОД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Уж он тебя не подведет!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ыч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496"/>
            <a:ext cx="2740766" cy="2643206"/>
          </a:xfrm>
          <a:prstGeom prst="rect">
            <a:avLst/>
          </a:prstGeom>
        </p:spPr>
      </p:pic>
    </p:spTree>
  </p:cSld>
  <p:clrMapOvr>
    <a:masterClrMapping/>
  </p:clrMapOvr>
  <p:transition advTm="3042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2|2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564</TotalTime>
  <Words>482</Words>
  <Application>Microsoft Office PowerPoint</Application>
  <PresentationFormat>Экран (4:3)</PresentationFormat>
  <Paragraphs>68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АВТОБУС</vt:lpstr>
      <vt:lpstr>Первый  автобус</vt:lpstr>
      <vt:lpstr>Современные автобусы</vt:lpstr>
      <vt:lpstr>Дорожный знак «ОСТАНОВКА»</vt:lpstr>
      <vt:lpstr>Правила поведения на остановке</vt:lpstr>
      <vt:lpstr>Правила поведения при посадке в автобус</vt:lpstr>
      <vt:lpstr>Правила поведения в автобусе</vt:lpstr>
      <vt:lpstr>физминутка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АВТОБУС</dc:title>
  <dc:creator>My</dc:creator>
  <cp:lastModifiedBy>Светлана</cp:lastModifiedBy>
  <cp:revision>57</cp:revision>
  <dcterms:created xsi:type="dcterms:W3CDTF">2013-04-27T14:26:28Z</dcterms:created>
  <dcterms:modified xsi:type="dcterms:W3CDTF">2015-02-15T18:07:48Z</dcterms:modified>
</cp:coreProperties>
</file>