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9" r:id="rId4"/>
    <p:sldId id="257" r:id="rId5"/>
    <p:sldId id="258" r:id="rId6"/>
    <p:sldId id="259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3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5A56-5AAE-4A36-AF72-F77BB5591C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4E99-2F2E-45CE-8BEE-4DE51C7200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Наша Армия сама сильная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4E99-2F2E-45CE-8BEE-4DE51C7200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103C-087F-4A95-ADC2-84A79146027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A7BC-4C19-4C65-882A-E11B181AC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5;&#1072;&#1090;&#1072;&#1083;&#1100;&#1103;\Downloads\&#1055;&#1088;&#1086;&#1075;&#1088;&#1072;&#1084;&#1084;&#1072;%20&#1044;&#1077;&#1090;&#1089;&#1090;&#1074;&#1086;%202_files\DoMiSol_-amp-Ko-Nasha-Armiya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72;&#1090;&#1072;&#1083;&#1100;&#1103;\Downloads\&#1055;&#1088;&#1086;&#1075;&#1088;&#1072;&#1084;&#1084;&#1072;%20&#1044;&#1077;&#1090;&#1089;&#1090;&#1074;&#1086;%202_files\DoMiSol_-amp-Ko-Nasha-Armiya(muzofon.com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91"/>
          </a:xfrm>
        </p:spPr>
        <p:txBody>
          <a:bodyPr/>
          <a:lstStyle/>
          <a:p>
            <a:r>
              <a:rPr lang="ru-RU" dirty="0" smtClean="0"/>
              <a:t>Наша Армия сама сильная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7058052" cy="4567254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14338" name="Picture 2" descr="1280x720 &amp;bcy;&amp;rcy;&amp;ycy;&amp;zcy;&amp;gcy;&amp;icy;, &amp;fcy;&amp;lcy;&amp;acy;&amp;gcy; &amp;rcy;&amp;fcy;, &amp;Ocy;&amp;rcy;&amp;iecy;&amp;lcy;, &amp;kcy;&amp;rcy;&amp;acy;&amp;scy;&amp;kcy;&amp;acy; &amp;ocy;&amp;bcy;&amp;ocy;&amp;icy; &amp;ncy;&amp;acy; &amp;rcy;&amp;acy;&amp;bcy;&amp;ocy;&amp;chcy;&amp;icy;&amp;jcy; &amp;scy;&amp;tcy;&amp;ocy;&amp;lcy; 233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651109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9600" dirty="0" smtClean="0"/>
              <a:t>Наша</a:t>
            </a:r>
            <a:r>
              <a:rPr lang="ru-RU" sz="2000" dirty="0" smtClean="0"/>
              <a:t> </a:t>
            </a:r>
            <a:r>
              <a:rPr lang="ru-RU" sz="9600" dirty="0" smtClean="0"/>
              <a:t>Армия </a:t>
            </a:r>
            <a:r>
              <a:rPr lang="ru-RU" sz="9600" dirty="0" smtClean="0"/>
              <a:t> самая сильная</a:t>
            </a:r>
            <a:endParaRPr lang="ru-RU" sz="9600" dirty="0"/>
          </a:p>
        </p:txBody>
      </p:sp>
      <p:pic>
        <p:nvPicPr>
          <p:cNvPr id="6" name="DoMiSol_-amp-Ko-Nasha-Arm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DoMiSol_-amp-Ko-Nasha-Arm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71678"/>
            <a:ext cx="7772400" cy="4286280"/>
          </a:xfrm>
        </p:spPr>
        <p:txBody>
          <a:bodyPr>
            <a:noAutofit/>
          </a:bodyPr>
          <a:lstStyle/>
          <a:p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928693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Acy; &amp;ucy; &amp;ncy;&amp;acy;&amp;scy; &amp;pcy;&amp;rcy;&amp;acy;&amp;zcy;&amp;dcy;&amp;ncy;&amp;icy;&amp;kcy; - &amp;Tcy;&amp;acy;&amp;icy;&amp;ncy;&amp;scy;&amp;tcy;&amp;vcy;&amp;iecy;&amp;ncy;&amp;n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iko &amp;Rcy;&amp;iecy;&amp;zcy;&amp;ucy;&amp;lcy;&amp;softcy;&amp;tcy;&amp;acy;&amp;tcy;&amp;ycy; &amp;pcy;&amp;ocy;&amp;icy;&amp;scy;&amp;kcy;&amp;acy; Fresher - &amp;Lcy;&amp;ucy;&amp;chcy;&amp;shcy;&amp;iecy;&amp;iecy; &amp;icy;&amp;zcy; &amp;Rcy;&amp;ucy;&amp;ncy;&amp;iecy;&amp;tcy;&amp;acy; &amp;zcy;&amp;acy; &amp;dcy;&amp;ie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info-islam.ru/_pu/264/32995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6986614" cy="2928958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Fcy;&amp;ocy;&amp;tcy;&amp;ocy;7 - Par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7772400" cy="3554421"/>
          </a:xfrm>
        </p:spPr>
        <p:txBody>
          <a:bodyPr>
            <a:normAutofit/>
          </a:bodyPr>
          <a:lstStyle/>
          <a:p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547"/>
            <a:ext cx="7772400" cy="857255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Dcy;&amp;IEcy;&amp;Ncy;&amp;SOFTcy; &amp;Acy;&amp;Rcy;&amp;Mcy;&amp;Icy;&amp;Icy; &quot; &amp;Zcy;&amp;ncy;&amp;acy;&amp;tcy;&amp;softcy;. &amp;Ucy;&amp;mcy;&amp;iecy;&amp;tcy;&amp;softcy;. &amp;Scy;&amp;mcy;&amp;iecy;&amp;tcy;&amp;soft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3116"/>
            <a:ext cx="7772400" cy="4429156"/>
          </a:xfrm>
        </p:spPr>
        <p:txBody>
          <a:bodyPr>
            <a:noAutofit/>
          </a:bodyPr>
          <a:lstStyle/>
          <a:p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547"/>
            <a:ext cx="7772400" cy="1000131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acy;&amp;rcy;&amp;mcy;&amp;icy;&amp;yacy; &amp;Ecy;&amp;scy;&amp;tcy;&amp;ocy;&amp;n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57430"/>
            <a:ext cx="7772400" cy="3411545"/>
          </a:xfrm>
        </p:spPr>
        <p:txBody>
          <a:bodyPr>
            <a:normAutofit/>
          </a:bodyPr>
          <a:lstStyle/>
          <a:p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&amp;Pcy;&amp;rcy;&amp;ocy;&amp;fcy;&amp;icy;&amp;lcy;&amp;softcy; &amp;CHcy;&amp;acy;&amp;pcy;&amp;ocy;&amp;gcy; - &amp;Pcy;&amp;iecy;&amp;rcy;&amp;scy;&amp;ocy;&amp;ncy;&amp;acy;&amp;lcy;&amp;softcy;&amp;ncy;&amp;acy;&amp;yacy; &amp;scy;&amp;tcy;&amp;rcy;&amp;acy;&amp;ncy;&amp;icy;&amp;tscy;&amp;acy; &amp;pcy;&amp;ocy;&amp;lcy;&amp;softcy;&amp;zcy;&amp;ocy;&amp;vcy;&amp;acy;&amp;tcy;&amp;iecy;&amp;lcy;&amp;yacy; LiveInterne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DoMiSol_-amp-Ko-Nasha-Arm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4714908"/>
          </a:xfrm>
        </p:spPr>
        <p:txBody>
          <a:bodyPr>
            <a:noAutofit/>
          </a:bodyPr>
          <a:lstStyle/>
          <a:p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&amp;Tcy;&amp;ocy;&amp;pcy; 10 &amp;scy;&amp;acy;&amp;mcy;&amp;ycy;&amp;khcy; &amp;bcy;&amp;ocy;&amp;lcy;&amp;softcy;&amp;shcy;&amp;icy;&amp;khcy; &amp;acy;&amp;rcy;&amp;mcy;&amp;icy;&amp;jcy; &amp;mcy;&amp;icy;&amp;rcy;&amp;acy; - Thenplane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350046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Army-World. &amp;Vcy;&amp;icy;&amp;dcy;&amp;ie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</Words>
  <Application>Microsoft Office PowerPoint</Application>
  <PresentationFormat>Экран (4:3)</PresentationFormat>
  <Paragraphs>9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Наша Армия сама сильная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для педагогов</dc:title>
  <dc:creator>user</dc:creator>
  <cp:lastModifiedBy>наталья</cp:lastModifiedBy>
  <cp:revision>14</cp:revision>
  <dcterms:created xsi:type="dcterms:W3CDTF">2014-11-17T08:18:28Z</dcterms:created>
  <dcterms:modified xsi:type="dcterms:W3CDTF">2015-02-15T15:23:57Z</dcterms:modified>
</cp:coreProperties>
</file>